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97640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a:solidFill>
                            <a:srgbClr val="002060"/>
                          </a:solidFill>
                          <a:latin typeface="Times New Roman" panose="02020603050405020304" pitchFamily="18" charset="0"/>
                          <a:cs typeface="Times New Roman" panose="02020603050405020304" pitchFamily="18" charset="0"/>
                        </a:rPr>
                        <a:t>03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03 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04 </a:t>
            </a:r>
            <a:r>
              <a:rPr lang="ru-RU" sz="1200" b="1" dirty="0" err="1">
                <a:solidFill>
                  <a:prstClr val="black"/>
                </a:solidFill>
                <a:latin typeface="Times New Roman" pitchFamily="18" charset="0"/>
                <a:cs typeface="Times New Roman" pitchFamily="18" charset="0"/>
              </a:rPr>
              <a:t>ақпан</a:t>
            </a:r>
            <a:r>
              <a:rPr lang="ru-RU" altLang="ru-RU" sz="1200" b="1" dirty="0" err="1">
                <a:solidFill>
                  <a:prstClr val="black"/>
                </a:solidFill>
                <a:latin typeface="Times New Roman" panose="02020603050405020304" pitchFamily="18" charset="0"/>
                <a:cs typeface="Times New Roman" panose="02020603050405020304" pitchFamily="18" charset="0"/>
              </a:rPr>
              <a:t>ға</a:t>
            </a:r>
            <a:endParaRPr lang="ru-RU" sz="1200" b="1"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түнде және таңертен жауын-шашын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тұман болады. </a:t>
            </a:r>
            <a:r>
              <a:rPr lang="kk-KZ" sz="1200" dirty="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күндіз екпіні 15-20 </a:t>
            </a:r>
            <a:r>
              <a:rPr lang="kk-KZ" sz="1200" dirty="0">
                <a:solidFill>
                  <a:prstClr val="black"/>
                </a:solidFill>
                <a:latin typeface="Times New Roman" pitchFamily="18" charset="0"/>
                <a:cs typeface="Times New Roman" pitchFamily="18" charset="0"/>
              </a:rPr>
              <a:t>м/с. Ауа температурасы түнде 1 градус аяз-1 градус жылы, күндіз 8-10 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 кей уақытта </a:t>
            </a:r>
            <a:r>
              <a:rPr lang="kk-KZ" sz="1200" dirty="0">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тұман болады.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Оңтүстік-батыстан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a:solidFill>
                  <a:prstClr val="black"/>
                </a:solidFill>
                <a:latin typeface="Times New Roman" pitchFamily="18" charset="0"/>
                <a:cs typeface="Times New Roman" pitchFamily="18" charset="0"/>
              </a:rPr>
              <a:t>1 градус аяз-1 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ақпанда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6059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2639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14524</TotalTime>
  <Words>613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2920</cp:revision>
  <cp:lastPrinted>2023-02-03T05:51:41Z</cp:lastPrinted>
  <dcterms:created xsi:type="dcterms:W3CDTF">2018-03-27T06:03:00Z</dcterms:created>
  <dcterms:modified xsi:type="dcterms:W3CDTF">2023-02-03T05:52:38Z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