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879985845"/>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163466000"/>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r>
                        <a:rPr lang="ru-RU" sz="1000" dirty="0" smtClean="0">
                          <a:solidFill>
                            <a:schemeClr val="tx1"/>
                          </a:solidFill>
                          <a:latin typeface="Times New Roman" panose="02020603050405020304" pitchFamily="18" charset="0"/>
                          <a:cs typeface="Times New Roman" panose="02020603050405020304" pitchFamily="18" charset="0"/>
                        </a:rPr>
                        <a:t>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18</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anose="02020603050405020304" pitchFamily="18" charset="0"/>
                <a:cs typeface="Times New Roman" panose="02020603050405020304" pitchFamily="18" charset="0"/>
              </a:rPr>
              <a:t>03 ақпаннан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anose="02020603050405020304" pitchFamily="18" charset="0"/>
                <a:cs typeface="Times New Roman" panose="02020603050405020304" pitchFamily="18" charset="0"/>
              </a:rPr>
              <a:t>04 ақпанға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 түнде және таңертең қатты (жаңбыр басымырақ) жауады. Оңтүстік-батыстан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0-2, күндіз 8-10 градус </a:t>
            </a:r>
            <a:r>
              <a:rPr lang="kk-KZ" sz="1100" dirty="0" smtClean="0">
                <a:latin typeface="Times New Roman" pitchFamily="18" charset="0"/>
                <a:cs typeface="Times New Roman" pitchFamily="18" charset="0"/>
              </a:rPr>
              <a:t>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05 ақпанға</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ақпаннан 09 </a:t>
            </a:r>
            <a:r>
              <a:rPr lang="kk-KZ" altLang="ru-RU" sz="1200" b="1" dirty="0">
                <a:latin typeface="Times New Roman" pitchFamily="18" charset="0"/>
                <a:cs typeface="Times New Roman" pitchFamily="18" charset="0"/>
              </a:rPr>
              <a:t>сағ.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ақпанға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кей уақытта жауын-шашын (жаңбыр, қар), тұман болады</a:t>
            </a:r>
            <a:r>
              <a:rPr lang="uz-Cyrl-UZ" sz="1100" dirty="0" smtClean="0">
                <a:latin typeface="Times New Roman" pitchFamily="18" charset="0"/>
                <a:cs typeface="Times New Roman" pitchFamily="18" charset="0"/>
              </a:rPr>
              <a:t>. Оңтүстік-батыстан, 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 аяз-1градус 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53000" y="2214554"/>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ақпанға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13529</TotalTime>
  <Words>565</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2748</cp:revision>
  <cp:lastPrinted>2021-07-01T03:56:27Z</cp:lastPrinted>
  <dcterms:created xsi:type="dcterms:W3CDTF">2018-03-27T06:03:00Z</dcterms:created>
  <dcterms:modified xsi:type="dcterms:W3CDTF">2023-02-03T04:44:36Z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