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5690998"/>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10156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04 </a:t>
            </a:r>
            <a:r>
              <a:rPr lang="kk-KZ" altLang="en-US" sz="1200" dirty="0">
                <a:solidFill>
                  <a:schemeClr val="tx1"/>
                </a:solidFill>
                <a:latin typeface="Times New Roman" pitchFamily="18" charset="0"/>
                <a:cs typeface="Times New Roman" pitchFamily="18" charset="0"/>
                <a:sym typeface="+mn-ea"/>
              </a:rPr>
              <a:t>ақпан күні метеорологиялық 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2023 жылдың </a:t>
            </a:r>
            <a:r>
              <a:rPr lang="kk-KZ" altLang="en-US" sz="1200" dirty="0" smtClean="0">
                <a:solidFill>
                  <a:schemeClr val="tx1"/>
                </a:solidFill>
                <a:latin typeface="Times New Roman" pitchFamily="18" charset="0"/>
                <a:cs typeface="Times New Roman" pitchFamily="18" charset="0"/>
                <a:sym typeface="+mn-ea"/>
              </a:rPr>
              <a:t>05 </a:t>
            </a:r>
            <a:r>
              <a:rPr lang="kk-KZ" altLang="en-US" sz="1200" dirty="0">
                <a:solidFill>
                  <a:schemeClr val="tx1"/>
                </a:solidFill>
                <a:latin typeface="Times New Roman" pitchFamily="18" charset="0"/>
                <a:cs typeface="Times New Roman" pitchFamily="18" charset="0"/>
                <a:sym typeface="+mn-ea"/>
              </a:rPr>
              <a:t>ақпанына қараған түні 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07983463"/>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587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47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16201</TotalTime>
  <Words>567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2705</cp:revision>
  <cp:lastPrinted>2021-07-01T07:38:07Z</cp:lastPrinted>
  <dcterms:created xsi:type="dcterms:W3CDTF">2018-03-27T06:03:00Z</dcterms:created>
  <dcterms:modified xsi:type="dcterms:W3CDTF">2023-02-03T05:32:13Z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