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2763486"/>
              </p:ext>
            </p:extLst>
          </p:nvPr>
        </p:nvGraphicFramePr>
        <p:xfrm>
          <a:off x="307975" y="2588895"/>
          <a:ext cx="4465638" cy="23622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03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ақпан</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260319"/>
            <a:ext cx="4752928" cy="1938992"/>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04 </a:t>
            </a:r>
            <a:r>
              <a:rPr lang="kk-KZ" sz="1200" b="1" dirty="0" smtClean="0">
                <a:latin typeface="Times New Roman" panose="02020603050405020304" pitchFamily="18" charset="0"/>
                <a:cs typeface="Times New Roman" panose="02020603050405020304" pitchFamily="18" charset="0"/>
              </a:rPr>
              <a:t>ақпанға</a:t>
            </a:r>
          </a:p>
          <a:p>
            <a:pPr lvl="0" algn="ct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a:t>
            </a:r>
            <a:r>
              <a:rPr lang="kk-KZ" altLang="ru-RU" sz="1200" b="1" dirty="0" smtClean="0">
                <a:latin typeface="Times New Roman" panose="02020603050405020304" pitchFamily="18" charset="0"/>
                <a:cs typeface="Times New Roman" panose="02020603050405020304" pitchFamily="18" charset="0"/>
              </a:rPr>
              <a:t>ақпан 2023 ж. сағ. 21-ден </a:t>
            </a:r>
            <a:r>
              <a:rPr lang="ru-RU" sz="1200" b="1" dirty="0" smtClean="0">
                <a:latin typeface="Times New Roman" panose="02020603050405020304" pitchFamily="18" charset="0"/>
                <a:cs typeface="Times New Roman" panose="02020603050405020304" pitchFamily="18" charset="0"/>
              </a:rPr>
              <a:t>04 </a:t>
            </a:r>
            <a:r>
              <a:rPr lang="kk-KZ" sz="1200" b="1" dirty="0">
                <a:latin typeface="Times New Roman" panose="02020603050405020304" pitchFamily="18" charset="0"/>
                <a:cs typeface="Times New Roman" panose="02020603050405020304" pitchFamily="18" charset="0"/>
              </a:rPr>
              <a:t>ақпанға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2023 ж. сағ. 21 дейін</a:t>
            </a:r>
          </a:p>
          <a:p>
            <a:r>
              <a:rPr lang="kk-KZ" sz="1200" dirty="0" smtClean="0">
                <a:latin typeface="Times New Roman" panose="02020603050405020304" pitchFamily="18" charset="0"/>
                <a:cs typeface="Times New Roman" panose="02020603050405020304" pitchFamily="18" charset="0"/>
              </a:rPr>
              <a:t>Жауын шашынсыз.</a:t>
            </a:r>
            <a:r>
              <a:rPr lang="ru-RU"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Солтүстік-ш</a:t>
            </a:r>
            <a:r>
              <a:rPr lang="ru-RU" sz="1200" dirty="0" err="1">
                <a:latin typeface="Times New Roman" panose="02020603050405020304" pitchFamily="18" charset="0"/>
                <a:cs typeface="Times New Roman" panose="02020603050405020304" pitchFamily="18" charset="0"/>
              </a:rPr>
              <a:t>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20-22,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9-11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p>
          <a:p>
            <a:endParaRPr lang="kk-KZ" sz="1200" b="1"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a:t>
            </a:r>
            <a:r>
              <a:rPr lang="kk-KZ" sz="1200" b="1" dirty="0" smtClean="0">
                <a:latin typeface="Times New Roman" panose="02020603050405020304" pitchFamily="18" charset="0"/>
                <a:cs typeface="Times New Roman" panose="02020603050405020304" pitchFamily="18" charset="0"/>
              </a:rPr>
              <a:t>05 </a:t>
            </a:r>
            <a:r>
              <a:rPr lang="kk-KZ" sz="1200" b="1" dirty="0" smtClean="0">
                <a:latin typeface="Times New Roman" panose="02020603050405020304" pitchFamily="18" charset="0"/>
                <a:cs typeface="Times New Roman" panose="02020603050405020304" pitchFamily="18" charset="0"/>
              </a:rPr>
              <a:t>ақпанға </a:t>
            </a:r>
            <a:endParaRPr lang="kk-KZ" sz="1200" b="1" dirty="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a:t>
            </a:r>
            <a:r>
              <a:rPr lang="kk-KZ" sz="1200" b="1" dirty="0">
                <a:latin typeface="Times New Roman" panose="02020603050405020304" pitchFamily="18" charset="0"/>
                <a:cs typeface="Times New Roman" panose="02020603050405020304" pitchFamily="18" charset="0"/>
              </a:rPr>
              <a:t>ақпанға</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a:t>
            </a:r>
            <a:r>
              <a:rPr lang="kk-KZ" sz="1200" b="1" dirty="0">
                <a:latin typeface="Times New Roman" panose="02020603050405020304" pitchFamily="18" charset="0"/>
                <a:cs typeface="Times New Roman" panose="02020603050405020304" pitchFamily="18" charset="0"/>
              </a:rPr>
              <a:t>ақпанға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Солтүстік-ш</a:t>
            </a:r>
            <a:r>
              <a:rPr lang="ru-RU" sz="1200" dirty="0" err="1" smtClean="0">
                <a:latin typeface="Times New Roman" panose="02020603050405020304" pitchFamily="18" charset="0"/>
                <a:cs typeface="Times New Roman" panose="02020603050405020304" pitchFamily="18" charset="0"/>
              </a:rPr>
              <a:t>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5-10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18-20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70545184"/>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792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1.412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5316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kk-KZ" altLang="ru-RU" sz="1200" b="1" dirty="0" smtClean="0">
                <a:latin typeface="Times New Roman" panose="02020603050405020304" pitchFamily="18" charset="0"/>
                <a:cs typeface="Times New Roman" panose="02020603050405020304" pitchFamily="18" charset="0"/>
              </a:rPr>
              <a:t>ақпан</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965" y="2553227"/>
            <a:ext cx="466757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04 </a:t>
            </a:r>
            <a:r>
              <a:rPr lang="kk-KZ" sz="1200" kern="1400" dirty="0" smtClean="0">
                <a:solidFill>
                  <a:srgbClr val="000000"/>
                </a:solidFill>
                <a:latin typeface="Times New Roman" panose="02020603050405020304" pitchFamily="18" charset="0"/>
                <a:ea typeface="Times New Roman" panose="02020603050405020304" pitchFamily="18" charset="0"/>
              </a:rPr>
              <a:t>ақпанға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05 </a:t>
            </a:r>
            <a:r>
              <a:rPr lang="kk-KZ" sz="1200" kern="1400" dirty="0">
                <a:solidFill>
                  <a:srgbClr val="000000"/>
                </a:solidFill>
                <a:latin typeface="Times New Roman" panose="02020603050405020304" pitchFamily="18" charset="0"/>
                <a:ea typeface="Times New Roman" panose="02020603050405020304" pitchFamily="18" charset="0"/>
              </a:rPr>
              <a:t>ақпанға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жоғарылауы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Қостанай</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Қостанай</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/Э</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Конысбай</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15466</TotalTime>
  <Words>575</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2711</cp:revision>
  <cp:lastPrinted>2021-07-01T07:38:07Z</cp:lastPrinted>
  <dcterms:created xsi:type="dcterms:W3CDTF">2018-03-27T06:03:00Z</dcterms:created>
  <dcterms:modified xsi:type="dcterms:W3CDTF">2023-02-03T06:19:28Z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