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863746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а</a:t>
            </a:r>
            <a:r>
              <a:rPr lang="kk-KZ" altLang="ru-RU" sz="1200" b="1" dirty="0">
                <a:latin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6094961"/>
              </p:ext>
            </p:extLst>
          </p:nvPr>
        </p:nvGraphicFramePr>
        <p:xfrm>
          <a:off x="4982765" y="3944211"/>
          <a:ext cx="4691064" cy="22619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08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ақпанның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 қар. Жел оңтүстік-шығыстан соғады 3-8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13-15°, күндіз 5-7°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ақпанн</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7-9°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09244" y="23202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3660"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19824</TotalTime>
  <Words>605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2824</cp:revision>
  <cp:lastPrinted>2021-07-01T03:56:27Z</cp:lastPrinted>
  <dcterms:created xsi:type="dcterms:W3CDTF">2018-03-27T06:03:00Z</dcterms:created>
  <dcterms:modified xsi:type="dcterms:W3CDTF">2023-02-03T06:17:31Z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