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47587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4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20-22, күндіз 7-9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5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15-17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dirty="0">
                <a:latin typeface="Times New Roman" pitchFamily="18" charset="0"/>
                <a:cs typeface="Times New Roman" pitchFamily="18" charset="0"/>
                <a:sym typeface="+mn-ea"/>
              </a:rPr>
              <a:t>жинақталуына</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жоғары</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845491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2473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1.476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13881</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2521</cp:revision>
  <cp:lastPrinted>2021-07-01T07:38:07Z</cp:lastPrinted>
  <dcterms:created xsi:type="dcterms:W3CDTF">2018-03-27T06:03:00Z</dcterms:created>
  <dcterms:modified xsi:type="dcterms:W3CDTF">2023-02-03T06:59:02Z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