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1" initials="1"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2814" y="-5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ақпан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4198802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1"/>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04 </a:t>
            </a:r>
            <a:r>
              <a:rPr lang="kk-KZ" altLang="ru-RU" sz="1100" b="1" dirty="0" smtClean="0">
                <a:latin typeface="Times New Roman" pitchFamily="18" charset="0"/>
                <a:cs typeface="Times New Roman" pitchFamily="18" charset="0"/>
              </a:rPr>
              <a:t>ақпан</a:t>
            </a:r>
            <a:r>
              <a:rPr lang="kk-KZ" sz="1100" b="1" dirty="0" smtClean="0">
                <a:latin typeface="Times New Roman" pitchFamily="18" charset="0"/>
                <a:cs typeface="Times New Roman" pitchFamily="18" charset="0"/>
              </a:rPr>
              <a:t>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03 </a:t>
            </a:r>
            <a:r>
              <a:rPr lang="kk-KZ" altLang="ru-RU" sz="1100" b="1" dirty="0" smtClean="0">
                <a:solidFill>
                  <a:srgbClr val="000000"/>
                </a:solidFill>
                <a:latin typeface="Times New Roman" pitchFamily="18" charset="0"/>
                <a:cs typeface="Times New Roman" pitchFamily="18" charset="0"/>
              </a:rPr>
              <a:t>ақпаннан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2023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 </a:t>
            </a:r>
            <a:r>
              <a:rPr lang="kk-KZ" sz="1100" b="1" dirty="0" smtClean="0">
                <a:latin typeface="Times New Roman" pitchFamily="18" charset="0"/>
                <a:cs typeface="Times New Roman" pitchFamily="18" charset="0"/>
              </a:rPr>
              <a:t>ақпанға </a:t>
            </a:r>
            <a:endParaRPr lang="kk-KZ"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 Көшпелі бұлтты, жауын-шашынсыз. Шығыстан жел соғады, күші 2-7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a:t>
            </a:r>
            <a:r>
              <a:rPr lang="kk-KZ" sz="1100" dirty="0" smtClean="0"/>
              <a:t> </a:t>
            </a:r>
            <a:r>
              <a:rPr lang="kk-KZ" sz="1100" dirty="0" smtClean="0">
                <a:latin typeface="Times New Roman" pitchFamily="18" charset="0"/>
                <a:cs typeface="Times New Roman" pitchFamily="18" charset="0"/>
              </a:rPr>
              <a:t>күндіз 8-10 градус </a:t>
            </a:r>
            <a:r>
              <a:rPr lang="kk-KZ" sz="1100" dirty="0">
                <a:latin typeface="Times New Roman" pitchFamily="18" charset="0"/>
                <a:cs typeface="Times New Roman" pitchFamily="18" charset="0"/>
              </a:rPr>
              <a:t>аяз.</a:t>
            </a:r>
            <a:endParaRPr lang="ru-RU" altLang="ru-RU" sz="1100" b="1" dirty="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05 </a:t>
            </a:r>
            <a:r>
              <a:rPr lang="ru-RU" altLang="ru-RU" sz="1100" b="1" dirty="0" err="1" smtClean="0">
                <a:solidFill>
                  <a:srgbClr val="000000"/>
                </a:solidFill>
                <a:latin typeface="Times New Roman" pitchFamily="18" charset="0"/>
                <a:cs typeface="Times New Roman" pitchFamily="18" charset="0"/>
              </a:rPr>
              <a:t>ақпанға 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 </a:t>
            </a:r>
            <a:r>
              <a:rPr lang="kk-KZ" altLang="ru-RU" sz="1100" b="1" dirty="0" smtClean="0">
                <a:solidFill>
                  <a:srgbClr val="000000"/>
                </a:solidFill>
                <a:latin typeface="Times New Roman" pitchFamily="18" charset="0"/>
                <a:cs typeface="Times New Roman" pitchFamily="18" charset="0"/>
              </a:rPr>
              <a:t>ақпанға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ақпанға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88900" algn="just">
              <a:tabLst>
                <a:tab pos="268288" algn="l"/>
              </a:tabLst>
            </a:pPr>
            <a:r>
              <a:rPr lang="kk-KZ" sz="1100" dirty="0" smtClean="0">
                <a:latin typeface="Times New Roman" pitchFamily="18" charset="0"/>
                <a:cs typeface="Times New Roman" pitchFamily="18" charset="0"/>
              </a:rPr>
              <a:t>   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a:t>
            </a:r>
            <a:r>
              <a:rPr lang="kk-KZ" sz="1100" dirty="0" smtClean="0">
                <a:latin typeface="Times New Roman" pitchFamily="18" charset="0"/>
                <a:cs typeface="Times New Roman" pitchFamily="18" charset="0"/>
              </a:rPr>
              <a:t>олтүстік-шығыстан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2-7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a:t>
            </a:r>
            <a:r>
              <a:rPr lang="kk-KZ" sz="1100" dirty="0" smtClean="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tabLst>
                <a:tab pos="176213" algn="l"/>
              </a:tabLst>
            </a:pPr>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04, 05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Новиков А. А</a:t>
            </a:r>
            <a:r>
              <a:rPr lang="ru-RU" altLang="ru-RU" sz="1200" b="1" i="1" dirty="0" smtClean="0">
                <a:solidFill>
                  <a:srgbClr val="000000"/>
                </a:solidFill>
                <a:latin typeface="Times New Roman" panose="02020603050405020304" pitchFamily="18" charset="0"/>
                <a:cs typeface="Times New Roman" panose="02020603050405020304" pitchFamily="18" charset="0"/>
              </a:rPr>
              <a:t>./Смирнягина Ю.Ю.</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13348</TotalTime>
  <Words>552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2587</cp:revision>
  <cp:lastPrinted>2021-07-01T03:56:27Z</cp:lastPrinted>
  <dcterms:created xsi:type="dcterms:W3CDTF">2018-03-27T06:03:00Z</dcterms:created>
  <dcterms:modified xsi:type="dcterms:W3CDTF">2023-02-03T07:14:18Z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