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335355998"/>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68227263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984735355"/>
              </p:ext>
            </p:extLst>
          </p:nvPr>
        </p:nvGraphicFramePr>
        <p:xfrm>
          <a:off x="4973638" y="6453336"/>
          <a:ext cx="4787899" cy="344008"/>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29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өнеркәсіптік</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ұйымдардың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аумақтарындағы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146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ақпанға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жауын-шашын (жаңбыр, қар). Кей уақытта көктайғақ,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солтүстік-батыстан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ақпанға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 қар</a:t>
            </a:r>
            <a:r>
              <a:rPr lang="kk-KZ" sz="1200" dirty="0" smtClean="0">
                <a:solidFill>
                  <a:srgbClr val="000000"/>
                </a:solidFill>
                <a:latin typeface="Times New Roman" panose="02020603050405020304" pitchFamily="18" charset="0"/>
                <a:cs typeface="Times New Roman" panose="02020603050405020304" pitchFamily="18" charset="0"/>
                <a:sym typeface="+mn-ea"/>
              </a:rPr>
              <a:t>), көктайғақ</a:t>
            </a:r>
            <a:r>
              <a:rPr lang="kk-KZ" sz="1200" dirty="0" smtClean="0">
                <a:solidFill>
                  <a:srgbClr val="000000"/>
                </a:solidFill>
                <a:latin typeface="Times New Roman" panose="02020603050405020304" pitchFamily="18" charset="0"/>
                <a:cs typeface="Times New Roman" panose="02020603050405020304" pitchFamily="18" charset="0"/>
                <a:sym typeface="+mn-ea"/>
              </a:rPr>
              <a:t>,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05 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сейілуіне</a:t>
            </a:r>
            <a:r>
              <a:rPr lang="ru-RU" sz="1200" smtClean="0">
                <a:solidFill>
                  <a:schemeClr val="tx1"/>
                </a:solidFill>
                <a:latin typeface="Times New Roman" pitchFamily="18" charset="0"/>
                <a:cs typeface="Times New Roman" pitchFamily="18" charset="0"/>
              </a:rPr>
              <a:t> 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14428</TotalTime>
  <Words>570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2624</cp:revision>
  <cp:lastPrinted>2021-07-01T07:38:07Z</cp:lastPrinted>
  <dcterms:created xsi:type="dcterms:W3CDTF">2018-03-27T06:03:00Z</dcterms:created>
  <dcterms:modified xsi:type="dcterms:W3CDTF">2023-02-03T07:13:36Z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