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437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99642990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№34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февраля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2200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временами снег.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12-14,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6-8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временами снег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восточный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3-8 м/с. Температура воздуха 13-15 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45062" y="2051192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1703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 февраля 2023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1" y="29252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92104458"/>
              </p:ext>
            </p:extLst>
          </p:nvPr>
        </p:nvGraphicFramePr>
        <p:xfrm>
          <a:off x="5019674" y="4221088"/>
          <a:ext cx="4691064" cy="22534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754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6771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295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1,84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295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945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Грязнова А.О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Садуева А.К.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16277</TotalTime>
  <Words>640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2682</cp:revision>
  <cp:lastPrinted>2021-07-01T03:56:27Z</cp:lastPrinted>
  <dcterms:created xsi:type="dcterms:W3CDTF">2018-03-27T06:03:00Z</dcterms:created>
  <dcterms:modified xsi:type="dcterms:W3CDTF">2023-02-03T05:44:18Z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