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54704763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34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32549148"/>
              </p:ext>
            </p:extLst>
          </p:nvPr>
        </p:nvGraphicFramePr>
        <p:xfrm>
          <a:off x="5046662" y="636212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7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5156822"/>
              </p:ext>
            </p:extLst>
          </p:nvPr>
        </p:nvGraphicFramePr>
        <p:xfrm>
          <a:off x="5025008" y="3928968"/>
          <a:ext cx="4648972" cy="226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3095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8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464580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84729"/>
            <a:ext cx="479891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04 февраля 2023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северных направлений 2-7 м/с. Температура воздуха ночью 23-25, днем 15-17 мороза.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09 ч. 05 февраля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северных направлений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23-25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04 февраля, ночью 05 февраля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В целом по городу ожидается </a:t>
            </a:r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82707" y="3086773"/>
            <a:ext cx="4717409" cy="276999"/>
          </a:xfrm>
          <a:prstGeom prst="rect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19857</TotalTime>
  <Words>640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3234</cp:revision>
  <cp:lastPrinted>2021-11-30T05:55:24Z</cp:lastPrinted>
  <dcterms:created xsi:type="dcterms:W3CDTF">2018-03-27T06:03:00Z</dcterms:created>
  <dcterms:modified xsi:type="dcterms:W3CDTF">2023-02-03T05:15:23Z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