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102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88351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4 февраля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2-7 м/с. Температура воздуха ночью 20-22, днем 7-9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5 февраля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15-17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941104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1.125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0.717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2473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0.495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1.476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накапливанию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14701</TotalTime>
  <Words>603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2543</cp:revision>
  <cp:lastPrinted>2021-07-01T03:56:27Z</cp:lastPrinted>
  <dcterms:created xsi:type="dcterms:W3CDTF">2018-03-27T06:03:00Z</dcterms:created>
  <dcterms:modified xsi:type="dcterms:W3CDTF">2023-02-03T06:59:09Z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