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489068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2023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2023 г.</a:t>
            </a:r>
            <a:endParaRPr lang="ru-RU" alt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восточный                 2-7 м/с. Температура воздуха ночью 13-15, днем 8-10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13569</TotalTime>
  <Words>578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2633</cp:revision>
  <cp:lastPrinted>2021-07-01T03:56:27Z</cp:lastPrinted>
  <dcterms:created xsi:type="dcterms:W3CDTF">2018-03-27T06:03:00Z</dcterms:created>
  <dcterms:modified xsi:type="dcterms:W3CDTF">2023-02-03T07:12:34Z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