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ночью и утром осадки (дождь, снег),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днем порывы 15-20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 мороза-1 тепла,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8-10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временами осадки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(дождь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, снег),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туман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9-14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1 мороза-1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14646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2953</cp:revision>
  <cp:lastPrinted>2023-02-03T05:48:03Z</cp:lastPrinted>
  <dcterms:created xsi:type="dcterms:W3CDTF">2018-03-27T06:03:00Z</dcterms:created>
  <dcterms:modified xsi:type="dcterms:W3CDTF">2023-02-03T05:48:15Z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