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9835" autoAdjust="0"/>
  </p:normalViewPr>
  <p:slideViewPr>
    <p:cSldViewPr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D2CAA9B-A0F8-4242-8FC4-BDD9B9E5D83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346650106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9425E-1D8A-418A-95EE-FF60945B26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07E8-D7DD-4105-841B-DBB7D06574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23FFC-0446-4E8A-9100-28B1529DC1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1783C-2209-4E1C-9B70-6BE4B0C048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7C805-6F68-410E-874E-F2B0B16959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5C849-9BFD-4598-B418-F1ADD120CD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75186-5E2B-4D3D-9F8E-7E34804CEB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1ABE6-7317-4FE9-B061-348C24FBC6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C3934-69A2-498D-BC28-F4100DDAD5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8DE8D-7C32-4799-A99C-BEC69186A3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B6A5D-3ABD-41AB-B93A-2D88837C55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9B4B51B-EFA3-43FE-96F8-969CEB0E10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03 февраля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04 февраля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</a:rPr>
              <a:t>03</a:t>
            </a:r>
            <a:r>
              <a:rPr lang="ru-RU" altLang="ru-RU" b="1" dirty="0">
                <a:solidFill>
                  <a:schemeClr val="tx1"/>
                </a:solidFill>
              </a:rPr>
              <a:t> февраля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>
                <a:solidFill>
                  <a:schemeClr val="tx1"/>
                </a:solidFill>
              </a:rPr>
              <a:t>04</a:t>
            </a:r>
            <a:r>
              <a:rPr lang="ru-RU" altLang="ru-RU" b="1" dirty="0">
                <a:solidFill>
                  <a:schemeClr val="tx1"/>
                </a:solidFill>
              </a:rPr>
              <a:t> февраля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>
                <a:solidFill>
                  <a:schemeClr val="tx1"/>
                </a:solidFill>
                <a:cs typeface="宋体"/>
              </a:rPr>
              <a:t>Переменная облачность,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днем осадки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(дождь, снег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). Ночью и утром туман, гололед.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Ветер 0-5 м/с. Температура воздуха ночью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0-2,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днем 4-6 тепла. </a:t>
            </a:r>
            <a:endParaRPr lang="ru-RU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05 февраля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04 </a:t>
            </a:r>
            <a:r>
              <a:rPr lang="ru-RU" b="1" dirty="0">
                <a:solidFill>
                  <a:schemeClr val="tx1"/>
                </a:solidFill>
              </a:rPr>
              <a:t>февраля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05 февраля</a:t>
            </a:r>
          </a:p>
          <a:p>
            <a:pPr algn="just">
              <a:buFont typeface="Arial" charset="0"/>
              <a:buNone/>
            </a:pPr>
            <a:r>
              <a:rPr lang="kk-KZ" dirty="0" smtClean="0">
                <a:solidFill>
                  <a:schemeClr val="tx1"/>
                </a:solidFill>
              </a:rPr>
              <a:t>Переменная о</a:t>
            </a:r>
            <a:r>
              <a:rPr lang="kk-KZ" dirty="0" smtClean="0">
                <a:solidFill>
                  <a:schemeClr val="tx1"/>
                </a:solidFill>
              </a:rPr>
              <a:t>блачность, </a:t>
            </a:r>
            <a:r>
              <a:rPr lang="kk-KZ" dirty="0">
                <a:solidFill>
                  <a:schemeClr val="tx1"/>
                </a:solidFill>
              </a:rPr>
              <a:t>временами осадки (дождь, снег</a:t>
            </a:r>
            <a:r>
              <a:rPr lang="kk-KZ" dirty="0" smtClean="0">
                <a:solidFill>
                  <a:schemeClr val="tx1"/>
                </a:solidFill>
              </a:rPr>
              <a:t>), туман, на дорогах гололедица</a:t>
            </a:r>
            <a:r>
              <a:rPr lang="ru-RU" altLang="ru-RU" dirty="0" smtClean="0">
                <a:solidFill>
                  <a:schemeClr val="tx1"/>
                </a:solidFill>
              </a:rPr>
              <a:t>. </a:t>
            </a:r>
            <a:r>
              <a:rPr lang="kk-KZ" altLang="ru-RU" dirty="0" smtClean="0">
                <a:solidFill>
                  <a:schemeClr val="tx1"/>
                </a:solidFill>
              </a:rPr>
              <a:t>Ветер 0-5 </a:t>
            </a:r>
            <a:r>
              <a:rPr lang="kk-KZ" alt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kk-KZ" altLang="ru-RU" dirty="0" smtClean="0">
                <a:solidFill>
                  <a:schemeClr val="tx1"/>
                </a:solidFill>
              </a:rPr>
              <a:t>3-5 </a:t>
            </a:r>
            <a:r>
              <a:rPr lang="kk-KZ" altLang="ru-RU" dirty="0">
                <a:solidFill>
                  <a:schemeClr val="tx1"/>
                </a:solidFill>
              </a:rPr>
              <a:t>мороза.</a:t>
            </a:r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04, ночью 05 февраля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03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48678453"/>
              </p:ext>
            </p:extLst>
          </p:nvPr>
        </p:nvGraphicFramePr>
        <p:xfrm>
          <a:off x="4953000" y="4305300"/>
          <a:ext cx="4824413" cy="2115284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94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Медеуова Г.А.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15515</TotalTime>
  <Words>787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3076</cp:revision>
  <cp:lastPrinted>2021-07-01T09:11:30Z</cp:lastPrinted>
  <dcterms:created xsi:type="dcterms:W3CDTF">2018-03-27T06:03:00Z</dcterms:created>
  <dcterms:modified xsi:type="dcterms:W3CDTF">2023-02-03T06:30:18Z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