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6413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9-14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 мороза-1 тепла,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8-10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9-14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0-2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35345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2950</cp:revision>
  <cp:lastPrinted>2023-01-18T06:16:28Z</cp:lastPrinted>
  <dcterms:created xsi:type="dcterms:W3CDTF">2018-03-27T06:03:00Z</dcterms:created>
  <dcterms:modified xsi:type="dcterms:W3CDTF">2023-02-02T05:13:50Z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