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37860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26382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 второй половине дня снег.  Ночью и утром туман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17582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5363" y="29243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Меж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20635</TotalTime>
  <Words>654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2831</cp:revision>
  <cp:lastPrinted>2021-10-18T15:52:53Z</cp:lastPrinted>
  <dcterms:created xsi:type="dcterms:W3CDTF">2018-03-27T06:03:00Z</dcterms:created>
  <dcterms:modified xsi:type="dcterms:W3CDTF">2023-02-02T06:51:04Z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