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утром и днем осадки (дождь, снег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Временами гололед, туман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Ветер южный 1-6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0-2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осадков,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2-7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13931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2545</cp:revision>
  <cp:lastPrinted>2021-07-01T03:56:27Z</cp:lastPrinted>
  <dcterms:created xsi:type="dcterms:W3CDTF">2018-03-27T06:03:00Z</dcterms:created>
  <dcterms:modified xsi:type="dcterms:W3CDTF">2023-02-02T06:47:42Z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