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2490" y="-34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132856"/>
            <a:ext cx="4680169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03,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февраля 2023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повышенный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718541778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1479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7598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февраля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февраля 2023 г. 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февраля 2023 г.</a:t>
            </a:r>
            <a:endParaRPr lang="ru-RU" altLang="en-US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9875" algn="just">
              <a:defRPr/>
            </a:pPr>
            <a:r>
              <a:rPr lang="ru-RU" alt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</a:t>
            </a:r>
            <a:r>
              <a:rPr lang="ru-RU" altLang="ru-RU" sz="1200" smtClean="0">
                <a:latin typeface="Times New Roman" pitchFamily="18" charset="0"/>
                <a:cs typeface="Times New Roman" pitchFamily="18" charset="0"/>
              </a:rPr>
              <a:t>осадков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                2-7 м/с. Температура воздуха ночью 16-18, днем 8-10 мороза.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04 февраля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января 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04 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lvl="0" indent="269875" algn="just">
              <a:defRPr/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Ветер юго-восточный                2-7 м/с.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18-20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25008" y="314096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Новиков 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А/</a:t>
            </a:r>
            <a:r>
              <a:rPr lang="ru-RU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Смирнягина Ю.Ю.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13563</TotalTime>
  <Words>578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2628</cp:revision>
  <cp:lastPrinted>2021-07-01T03:56:27Z</cp:lastPrinted>
  <dcterms:created xsi:type="dcterms:W3CDTF">2018-03-27T06:03:00Z</dcterms:created>
  <dcterms:modified xsi:type="dcterms:W3CDTF">2023-02-02T07:02:31Z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