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4" d="100"/>
          <a:sy n="114" d="100"/>
        </p:scale>
        <p:origin x="193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99899181"/>
              </p:ext>
            </p:extLst>
          </p:nvPr>
        </p:nvGraphicFramePr>
        <p:xfrm>
          <a:off x="307975" y="2983557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151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33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февраля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32549148"/>
              </p:ext>
            </p:extLst>
          </p:nvPr>
        </p:nvGraphicFramePr>
        <p:xfrm>
          <a:off x="5046662" y="636212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5711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737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31901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02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аля</a:t>
            </a:r>
            <a:r>
              <a:rPr lang="ru-RU" altLang="zh-CN" sz="1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2830688"/>
              </p:ext>
            </p:extLst>
          </p:nvPr>
        </p:nvGraphicFramePr>
        <p:xfrm>
          <a:off x="5025008" y="3928968"/>
          <a:ext cx="4648972" cy="22619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220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330956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238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10513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2,103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3,113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48464580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0,348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1,061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1,515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0,874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4227911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109797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300091"/>
            <a:ext cx="4798916" cy="1615827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03 февраля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02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21 ч. 03 февраля 2023 г.</a:t>
            </a:r>
          </a:p>
          <a:p>
            <a:pPr lvl="0" algn="just"/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Переменная облачность, без осадков. Ночью и утром туман. Ветер северный,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северо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-восточный 2-7 м/с. Температура воздуха ночью 23-25, днем 15-17 мороза. 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04 февраля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03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февраля до 09 ч. 04 февраля 2023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без осадков.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Ветер северный,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северо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-восточный 2-7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22-24 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мороза.</a:t>
            </a:r>
            <a:endParaRPr lang="x-none" sz="11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id="{42D7E92B-8707-4BE2-992A-72DE753A7D16}"/>
              </a:ext>
            </a:extLst>
          </p:cNvPr>
          <p:cNvSpPr txBox="1"/>
          <p:nvPr/>
        </p:nvSpPr>
        <p:spPr>
          <a:xfrm>
            <a:off x="5033661" y="1953300"/>
            <a:ext cx="4717410" cy="600164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03 февраля, ночью 04 февраля метеорологические условия будут способствовать накоплению 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В целом по городу ожидается высокий уровень  загрязнения воздуха.</a:t>
            </a:r>
          </a:p>
        </p:txBody>
      </p:sp>
      <p:sp>
        <p:nvSpPr>
          <p:cNvPr id="21" name="TextBox 13">
            <a:extLst>
              <a:ext uri="{FF2B5EF4-FFF2-40B4-BE49-F238E27FC236}">
                <a16:creationId xmlns:a16="http://schemas.microsoft.com/office/drawing/2014/main" id="{C3FFEEA8-A38F-4585-8029-5FAD2DAC1236}"/>
              </a:ext>
            </a:extLst>
          </p:cNvPr>
          <p:cNvSpPr txBox="1"/>
          <p:nvPr/>
        </p:nvSpPr>
        <p:spPr>
          <a:xfrm>
            <a:off x="4982707" y="3086773"/>
            <a:ext cx="471740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 степени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794785" y="4178295"/>
              <a:ext cx="1611340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Овсянникова О. / Левина 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19847</TotalTime>
  <Words>647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3231</cp:revision>
  <cp:lastPrinted>2021-11-30T05:55:24Z</cp:lastPrinted>
  <dcterms:created xsi:type="dcterms:W3CDTF">2018-03-27T06:03:00Z</dcterms:created>
  <dcterms:modified xsi:type="dcterms:W3CDTF">2023-02-02T07:23:35Z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