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 3-8 м/с. Температура воздуха ночью 19-21, днем 7-9 мороза.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882964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14564</TotalTime>
  <Words>590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2757</cp:revision>
  <cp:lastPrinted>2021-02-03T11:37:00Z</cp:lastPrinted>
  <dcterms:created xsi:type="dcterms:W3CDTF">2018-03-27T06:03:00Z</dcterms:created>
  <dcterms:modified xsi:type="dcterms:W3CDTF">2023-02-02T06:22:08Z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