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9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245262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3-8 м/с. Температура воздуха ночью 13-15,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небольшой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3-8 м/с. Температура воздуха 13-15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10156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февраля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февраля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51521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2104458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16288</TotalTime>
  <Words>661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2682</cp:revision>
  <cp:lastPrinted>2021-07-01T03:56:27Z</cp:lastPrinted>
  <dcterms:created xsi:type="dcterms:W3CDTF">2018-03-27T06:03:00Z</dcterms:created>
  <dcterms:modified xsi:type="dcterms:W3CDTF">2023-02-02T07:02:46Z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