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1009835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 февраля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02 февраля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89773058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февраля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февраля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февраля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осадки (преимущественно дождь).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юго-западный, западный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0-2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днем 8-10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04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осадки, временами сильные (преимущественно дождь).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 мороза-1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071679"/>
            <a:ext cx="4686638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февраля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февраля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13096</TotalTime>
  <Words>643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2617</cp:revision>
  <cp:lastPrinted>2021-07-01T03:56:27Z</cp:lastPrinted>
  <dcterms:created xsi:type="dcterms:W3CDTF">2018-03-27T06:03:00Z</dcterms:created>
  <dcterms:modified xsi:type="dcterms:W3CDTF">2023-02-02T07:06:09Z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