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3357466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02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февраля                                                                                             с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февраля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февраля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северо-восточный 5-10 м/с. Температура 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-20,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10-12 мороза.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22-24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83620153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4771236"/>
              </p:ext>
            </p:extLst>
          </p:nvPr>
        </p:nvGraphicFramePr>
        <p:xfrm>
          <a:off x="5030050" y="4288930"/>
          <a:ext cx="4691064" cy="1987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1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февраля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Нуржанова/ 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16584</TotalTime>
  <Words>581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2670</cp:revision>
  <cp:lastPrinted>2021-07-01T03:56:27Z</cp:lastPrinted>
  <dcterms:created xsi:type="dcterms:W3CDTF">2018-03-27T06:03:00Z</dcterms:created>
  <dcterms:modified xsi:type="dcterms:W3CDTF">2023-02-02T07:37:50Z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