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A336F0A-8966-427F-A1DF-7A85DD94495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DC347-7BE2-47B3-945E-F2FAB9985D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03549-0B03-403A-98AA-C82E9BE29C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74F52-C1E0-41A7-97DF-C270A07A6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25E8A-99F4-4C30-B499-5E141F415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0595A-1D54-4D60-BA74-8BEB3F5BD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53ADF-3A90-49C4-B7A3-EA1EE65503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F6F02-6DC1-4F89-9682-996FF2032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6A08D-3284-4248-B81D-D398CC4BFB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4B71-2609-4483-A4E3-753DAB5C5A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29B6-EF57-49E1-A1FE-44B34835D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660F4-AC7B-4357-8FB1-6BBC8AD08A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FA09A1F-726E-46C3-83CF-D319C07EDF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02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02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03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ночью и утром осадки (дождь, снег), туман. Ветер 0-5 м/с. Температура воздуха ночью 0-2 мороза, днем 4-6 тепла.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04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февраля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Облачно, временами осадки (дождь, снег)</a:t>
            </a:r>
            <a:r>
              <a:rPr lang="ru-RU" altLang="ru-RU">
                <a:solidFill>
                  <a:schemeClr val="tx1"/>
                </a:solidFill>
              </a:rPr>
              <a:t>. Ночью и утром туман. </a:t>
            </a:r>
            <a:r>
              <a:rPr lang="kk-KZ" altLang="ru-RU">
                <a:solidFill>
                  <a:schemeClr val="tx1"/>
                </a:solidFill>
              </a:rPr>
              <a:t>Ветер 2-7 м/с. Температура воздуха 1-3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03, ночью 04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00263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15507</TotalTime>
  <Words>564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3072</cp:revision>
  <cp:lastPrinted>2021-07-01T09:11:30Z</cp:lastPrinted>
  <dcterms:created xsi:type="dcterms:W3CDTF">2018-03-27T06:03:00Z</dcterms:created>
  <dcterms:modified xsi:type="dcterms:W3CDTF">2023-02-02T08:08:48Z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