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5" d="100"/>
          <a:sy n="115" d="100"/>
        </p:scale>
        <p:origin x="-1974" y="-11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625962102"/>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4163466000"/>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6</a:t>
                      </a:r>
                      <a:r>
                        <a:rPr lang="ru-RU" sz="1000" dirty="0" smtClean="0">
                          <a:solidFill>
                            <a:schemeClr val="tx1"/>
                          </a:solidFill>
                          <a:latin typeface="Times New Roman" panose="02020603050405020304" pitchFamily="18" charset="0"/>
                          <a:cs typeface="Times New Roman" panose="02020603050405020304" pitchFamily="18" charset="0"/>
                        </a:rPr>
                        <a:t>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02 ақпанға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01 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02 ақпанға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Бұлтты, жауын-шашын, кей уақытта қатты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басымырақ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kk-KZ" sz="1100" dirty="0" smtClean="0">
                <a:latin typeface="Times New Roman" pitchFamily="18" charset="0"/>
                <a:cs typeface="Times New Roman" pitchFamily="18" charset="0"/>
              </a:rPr>
              <a:t>. Оңтүстік-батыстан жел соғады, күші 8-13, екпіні 17-22 м/с. Ауа температурасы түнде 2-4, күндіз 8-10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ақпанға</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02 ақпаннан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03 ақпанғадейін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smtClean="0">
                <a:solidFill>
                  <a:schemeClr val="tx1"/>
                </a:solidFill>
                <a:latin typeface="Times New Roman" panose="02020603050405020304" pitchFamily="18" charset="0"/>
                <a:cs typeface="Times New Roman" panose="02020603050405020304" pitchFamily="18" charset="0"/>
              </a:rPr>
              <a:t>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13529</TotalTime>
  <Words>615</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2748</cp:revision>
  <cp:lastPrinted>2021-07-01T03:56:27Z</cp:lastPrinted>
  <dcterms:created xsi:type="dcterms:W3CDTF">2018-03-27T06:03:00Z</dcterms:created>
  <dcterms:modified xsi:type="dcterms:W3CDTF">2023-02-01T06:01:18Z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