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1" initials="1"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4" d="100"/>
          <a:sy n="124" d="100"/>
        </p:scale>
        <p:origin x="-1746" y="-7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p>
          <a:p>
            <a:pPr algn="ctr"/>
            <a:r>
              <a:rPr lang="ru-RU" altLang="ru-RU" sz="1200" b="1" smtClean="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a:solidFill>
                            <a:srgbClr val="002060"/>
                          </a:solidFill>
                          <a:latin typeface="Times New Roman" panose="02020603050405020304" pitchFamily="18" charset="0"/>
                          <a:cs typeface="Times New Roman" panose="02020603050405020304" pitchFamily="18" charset="0"/>
                        </a:rPr>
                        <a:t>№</a:t>
                      </a:r>
                      <a:r>
                        <a:rPr lang="kk-KZ" altLang="x-none" sz="1600" b="1" i="1" smtClean="0">
                          <a:solidFill>
                            <a:srgbClr val="002060"/>
                          </a:solidFill>
                          <a:latin typeface="Times New Roman" panose="02020603050405020304" pitchFamily="18" charset="0"/>
                          <a:cs typeface="Times New Roman" panose="02020603050405020304" pitchFamily="18" charset="0"/>
                        </a:rPr>
                        <a:t>32</a:t>
                      </a:r>
                      <a:r>
                        <a:rPr lang="kk-KZ" altLang="x-none" sz="1600" b="1" i="1" baseline="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2023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01 ақпан</a:t>
                      </a:r>
                      <a:endParaRPr lang="zh-CN" altLang="x-none" sz="1200" b="1" i="1" u="none" kern="1200" baseline="0" dirty="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itchFamily="18" charset="0"/>
                <a:cs typeface="Times New Roman" pitchFamily="18" charset="0"/>
              </a:rPr>
              <a:t>01 </a:t>
            </a:r>
            <a:r>
              <a:rPr lang="kk-KZ" altLang="ru-RU" sz="1200" b="1" dirty="0" smtClean="0">
                <a:solidFill>
                  <a:srgbClr val="000000"/>
                </a:solidFill>
                <a:latin typeface="Times New Roman" pitchFamily="18" charset="0"/>
                <a:cs typeface="Times New Roman" pitchFamily="18" charset="0"/>
              </a:rPr>
              <a:t>ақпан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941988027"/>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31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598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4953000" y="188641"/>
            <a:ext cx="4824536" cy="1954381"/>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02 </a:t>
            </a:r>
            <a:r>
              <a:rPr lang="kk-KZ" altLang="ru-RU" sz="1100" b="1" dirty="0" smtClean="0">
                <a:latin typeface="Times New Roman" pitchFamily="18" charset="0"/>
                <a:cs typeface="Times New Roman" pitchFamily="18" charset="0"/>
              </a:rPr>
              <a:t>ақпан</a:t>
            </a:r>
            <a:r>
              <a:rPr lang="kk-KZ" sz="1100" b="1" dirty="0" smtClean="0">
                <a:latin typeface="Times New Roman" pitchFamily="18" charset="0"/>
                <a:cs typeface="Times New Roman" pitchFamily="18" charset="0"/>
              </a:rPr>
              <a:t>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01 </a:t>
            </a:r>
            <a:r>
              <a:rPr lang="kk-KZ" altLang="ru-RU" sz="1100" b="1" dirty="0" smtClean="0">
                <a:solidFill>
                  <a:srgbClr val="000000"/>
                </a:solidFill>
                <a:latin typeface="Times New Roman" pitchFamily="18" charset="0"/>
                <a:cs typeface="Times New Roman" pitchFamily="18" charset="0"/>
              </a:rPr>
              <a:t>ақпаннан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2023 </a:t>
            </a:r>
            <a:r>
              <a:rPr lang="ru-RU" altLang="ru-RU" sz="1100" b="1" dirty="0" err="1" smtClean="0">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02 </a:t>
            </a:r>
            <a:r>
              <a:rPr lang="kk-KZ" sz="1100" b="1" dirty="0" smtClean="0">
                <a:latin typeface="Times New Roman" pitchFamily="18" charset="0"/>
                <a:cs typeface="Times New Roman" pitchFamily="18" charset="0"/>
              </a:rPr>
              <a:t>ақпанға </a:t>
            </a:r>
            <a:endParaRPr lang="kk-KZ" altLang="ru-RU" sz="1100" b="1" dirty="0" smtClean="0">
              <a:solidFill>
                <a:srgbClr val="000000"/>
              </a:solidFill>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Көшпелі бұлтты, жауын-шашынсыз. Оңтүстіктен, оңтүстік-шығыстан жел соғады, күші 2-7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18-20,</a:t>
            </a:r>
            <a:r>
              <a:rPr lang="kk-KZ" sz="1100" dirty="0" smtClean="0"/>
              <a:t> </a:t>
            </a:r>
            <a:r>
              <a:rPr lang="kk-KZ" sz="1100" dirty="0" smtClean="0">
                <a:latin typeface="Times New Roman" pitchFamily="18" charset="0"/>
                <a:cs typeface="Times New Roman" pitchFamily="18" charset="0"/>
              </a:rPr>
              <a:t>күндіз 10-12 градус </a:t>
            </a:r>
            <a:r>
              <a:rPr lang="kk-KZ" sz="1100" dirty="0">
                <a:latin typeface="Times New Roman" pitchFamily="18" charset="0"/>
                <a:cs typeface="Times New Roman" pitchFamily="18" charset="0"/>
              </a:rPr>
              <a:t>аяз.</a:t>
            </a:r>
            <a:endParaRPr lang="ru-RU" altLang="ru-RU" sz="1100" b="1" dirty="0">
              <a:solidFill>
                <a:srgbClr val="000000"/>
              </a:solidFill>
              <a:latin typeface="Times New Roman" pitchFamily="18" charset="0"/>
              <a:cs typeface="Times New Roman" pitchFamily="18" charset="0"/>
            </a:endParaRPr>
          </a:p>
          <a:p>
            <a:pPr indent="182563" algn="ctr"/>
            <a:r>
              <a:rPr lang="ru-RU" altLang="ru-RU" sz="1100" b="1" dirty="0" smtClean="0">
                <a:solidFill>
                  <a:srgbClr val="000000"/>
                </a:solidFill>
                <a:latin typeface="Times New Roman" pitchFamily="18" charset="0"/>
                <a:cs typeface="Times New Roman" pitchFamily="18" charset="0"/>
              </a:rPr>
              <a:t>03 </a:t>
            </a:r>
            <a:r>
              <a:rPr lang="kk-KZ" sz="1100" b="1" dirty="0" smtClean="0">
                <a:latin typeface="Times New Roman" pitchFamily="18" charset="0"/>
                <a:cs typeface="Times New Roman" pitchFamily="18" charset="0"/>
              </a:rPr>
              <a:t>қаңтарға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endParaRPr lang="ru-RU" altLang="ru-RU" sz="1100" b="1" dirty="0" smtClean="0">
              <a:solidFill>
                <a:srgbClr val="000000"/>
              </a:solidFill>
              <a:latin typeface="Times New Roman" pitchFamily="18" charset="0"/>
              <a:cs typeface="Times New Roman" pitchFamily="18" charset="0"/>
            </a:endParaRPr>
          </a:p>
          <a:p>
            <a:pPr indent="182563" algn="ctr"/>
            <a:r>
              <a:rPr lang="ru-RU" altLang="ru-RU" sz="1100" b="1" dirty="0" smtClean="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02 </a:t>
            </a:r>
            <a:r>
              <a:rPr lang="kk-KZ" sz="1100" b="1" dirty="0" smtClean="0">
                <a:latin typeface="Times New Roman" pitchFamily="18" charset="0"/>
                <a:cs typeface="Times New Roman" pitchFamily="18" charset="0"/>
              </a:rPr>
              <a:t>қаңтарға </a:t>
            </a: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err="1" smtClean="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03 </a:t>
            </a:r>
            <a:r>
              <a:rPr lang="kk-KZ" sz="1100" b="1" dirty="0" smtClean="0">
                <a:latin typeface="Times New Roman" pitchFamily="18" charset="0"/>
                <a:cs typeface="Times New Roman" pitchFamily="18" charset="0"/>
              </a:rPr>
              <a:t>қаңтарға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88900" algn="just">
              <a:tabLst>
                <a:tab pos="179388" algn="l"/>
              </a:tabLst>
            </a:pPr>
            <a:r>
              <a:rPr lang="kk-KZ" sz="1100" dirty="0" smtClean="0">
                <a:latin typeface="Times New Roman" pitchFamily="18" charset="0"/>
                <a:cs typeface="Times New Roman" pitchFamily="18" charset="0"/>
              </a:rPr>
              <a:t> Көшпелі бұлтты, </a:t>
            </a:r>
            <a:r>
              <a:rPr lang="ru-RU" sz="1100" dirty="0" err="1"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Оңтүстік-шығыстан жел соғады, күші 2-7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smtClean="0">
                <a:latin typeface="Times New Roman" pitchFamily="18" charset="0"/>
                <a:cs typeface="Times New Roman" pitchFamily="18" charset="0"/>
              </a:rPr>
              <a:t> </a:t>
            </a:r>
            <a:r>
              <a:rPr lang="ru-RU" sz="1100" smtClean="0">
                <a:latin typeface="Times New Roman" pitchFamily="18" charset="0"/>
                <a:cs typeface="Times New Roman" pitchFamily="18" charset="0"/>
              </a:rPr>
              <a:t>20-22 </a:t>
            </a:r>
            <a:r>
              <a:rPr lang="kk-KZ" sz="1100" dirty="0" smtClean="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02, 03 </a:t>
            </a:r>
            <a:r>
              <a:rPr lang="ru-RU" sz="1200" smtClean="0">
                <a:solidFill>
                  <a:schemeClr val="tx1"/>
                </a:solidFill>
                <a:latin typeface="Times New Roman" panose="02020603050405020304" pitchFamily="18" charset="0"/>
                <a:cs typeface="Times New Roman" panose="02020603050405020304" pitchFamily="18" charset="0"/>
              </a:rPr>
              <a:t>ақпанға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 жоғары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84984"/>
            <a:ext cx="468052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p>
          <a:p>
            <a:pPr algn="just"/>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285366"/>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Новиков А. А</a:t>
            </a:r>
            <a:r>
              <a:rPr lang="ru-RU" altLang="ru-RU" sz="1200" b="1" i="1" dirty="0" smtClean="0">
                <a:solidFill>
                  <a:srgbClr val="000000"/>
                </a:solidFill>
                <a:latin typeface="Times New Roman" panose="02020603050405020304" pitchFamily="18" charset="0"/>
                <a:cs typeface="Times New Roman" panose="02020603050405020304" pitchFamily="18" charset="0"/>
              </a:rPr>
              <a:t>./Смирнягина Ю.Ю.</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13344</TotalTime>
  <Words>551</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2577</cp:revision>
  <cp:lastPrinted>2021-07-01T03:56:27Z</cp:lastPrinted>
  <dcterms:created xsi:type="dcterms:W3CDTF">2018-03-27T06:03:00Z</dcterms:created>
  <dcterms:modified xsi:type="dcterms:W3CDTF">2023-02-01T07:27:37Z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