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96013740"/>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a:solidFill>
                            <a:srgbClr val="002060"/>
                          </a:solidFill>
                          <a:latin typeface="Times New Roman" panose="02020603050405020304" pitchFamily="18" charset="0"/>
                          <a:cs typeface="Times New Roman" panose="02020603050405020304" pitchFamily="18" charset="0"/>
                        </a:rPr>
                        <a:t>01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01 а</a:t>
            </a:r>
            <a:r>
              <a:rPr lang="kk-KZ" altLang="zh-CN" sz="1200" b="1" i="0" baseline="0">
                <a:latin typeface="Times New Roman" panose="02020603050405020304" pitchFamily="18" charset="0"/>
                <a:cs typeface="Times New Roman" panose="02020603050405020304" pitchFamily="18" charset="0"/>
              </a:rPr>
              <a:t>қпан</a:t>
            </a:r>
            <a:r>
              <a:rPr lang="kk-KZ" altLang="zh-CN" sz="1200" b="1" i="0" u="none" baseline="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02</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01</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altLang="ru-RU" sz="1200" b="1" dirty="0" smtClean="0">
                <a:solidFill>
                  <a:prstClr val="black"/>
                </a:solidFill>
                <a:latin typeface="Times New Roman" panose="02020603050405020304" pitchFamily="18" charset="0"/>
                <a:cs typeface="Times New Roman" panose="02020603050405020304" pitchFamily="18" charset="0"/>
              </a:rPr>
              <a:t>02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r>
              <a:rPr lang="kk-KZ" sz="1200" dirty="0">
                <a:solidFill>
                  <a:prstClr val="black"/>
                </a:solidFill>
                <a:latin typeface="Times New Roman" pitchFamily="18" charset="0"/>
                <a:cs typeface="Times New Roman" pitchFamily="18" charset="0"/>
              </a:rPr>
              <a:t>        Көшпелі бұлтты, жауын-шашын, түнде </a:t>
            </a:r>
            <a:r>
              <a:rPr lang="kk-KZ" sz="1200" dirty="0" smtClean="0">
                <a:solidFill>
                  <a:prstClr val="black"/>
                </a:solidFill>
                <a:latin typeface="Times New Roman" pitchFamily="18" charset="0"/>
                <a:cs typeface="Times New Roman" pitchFamily="18" charset="0"/>
              </a:rPr>
              <a:t>қатты </a:t>
            </a:r>
            <a:r>
              <a:rPr lang="kk-KZ" sz="1200" dirty="0">
                <a:solidFill>
                  <a:prstClr val="black"/>
                </a:solidFill>
                <a:latin typeface="Times New Roman" pitchFamily="18" charset="0"/>
                <a:cs typeface="Times New Roman" pitchFamily="18" charset="0"/>
              </a:rPr>
              <a:t>жауын-шашын </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жаңбыр, қар</a:t>
            </a:r>
            <a:r>
              <a:rPr lang="kk-KZ" sz="1200" dirty="0" smtClean="0">
                <a:solidFill>
                  <a:prstClr val="black"/>
                </a:solidFill>
                <a:latin typeface="Times New Roman" pitchFamily="18" charset="0"/>
                <a:cs typeface="Times New Roman" pitchFamily="18" charset="0"/>
              </a:rPr>
              <a:t>) жауады. </a:t>
            </a:r>
            <a:r>
              <a:rPr lang="kk-KZ" sz="1200" dirty="0">
                <a:solidFill>
                  <a:prstClr val="black"/>
                </a:solidFill>
                <a:latin typeface="Times New Roman" pitchFamily="18" charset="0"/>
                <a:cs typeface="Times New Roman" pitchFamily="18" charset="0"/>
              </a:rPr>
              <a:t>Түнде және таңертең тұман түседі</a:t>
            </a:r>
            <a:r>
              <a:rPr lang="kk-KZ"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Түнде</a:t>
            </a:r>
            <a:r>
              <a:rPr lang="kk-KZ" sz="1200" dirty="0" smtClean="0">
                <a:solidFill>
                  <a:prstClr val="black"/>
                </a:solidFill>
                <a:latin typeface="Times New Roman" pitchFamily="18" charset="0"/>
                <a:cs typeface="Times New Roman" pitchFamily="18" charset="0"/>
              </a:rPr>
              <a:t> коктайғақ күтіледі. </a:t>
            </a:r>
            <a:r>
              <a:rPr lang="kk-KZ" sz="1200" kern="1400" dirty="0">
                <a:solidFill>
                  <a:srgbClr val="000000"/>
                </a:solidFill>
                <a:latin typeface="Times New Roman"/>
                <a:ea typeface="Times New Roman"/>
              </a:rPr>
              <a:t>Оңтүстік-шығыстан соғатын жел оңтүстік-батыс желіне ауысады</a:t>
            </a:r>
            <a:r>
              <a:rPr lang="kk-KZ" sz="1200" dirty="0" smtClean="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9-14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градус аяз, күндіз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градус жылы болады. </a:t>
            </a:r>
          </a:p>
          <a:p>
            <a:pPr lvl="0" algn="ctr"/>
            <a:r>
              <a:rPr lang="ru-RU" altLang="ru-RU" sz="1200" b="1" dirty="0" smtClean="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03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02 </a:t>
            </a:r>
            <a:r>
              <a:rPr 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03</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defRPr/>
            </a:pP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жауын-шашынсыз. Кей уақытта тұман түседі.  Оңтүстік-батыс</a:t>
            </a:r>
            <a:r>
              <a:rPr lang="kk-KZ" sz="1200" dirty="0" smtClean="0">
                <a:solidFill>
                  <a:prstClr val="black"/>
                </a:solidFill>
                <a:latin typeface="Times New Roman"/>
                <a:ea typeface="Calibri"/>
              </a:rPr>
              <a:t>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градус жылы </a:t>
            </a:r>
            <a:r>
              <a:rPr lang="kk-KZ" sz="1200" dirty="0">
                <a:solidFill>
                  <a:prstClr val="black"/>
                </a:solidFill>
                <a:latin typeface="Times New Roman" pitchFamily="18" charset="0"/>
                <a:cs typeface="Times New Roman" pitchFamily="18" charset="0"/>
              </a:rPr>
              <a:t>болады.  </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ақпанда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58978260"/>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7627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Волохова О.</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14530</TotalTime>
  <Words>613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2917</cp:revision>
  <cp:lastPrinted>2023-02-01T06:33:10Z</cp:lastPrinted>
  <dcterms:created xsi:type="dcterms:W3CDTF">2018-03-27T06:03:00Z</dcterms:created>
  <dcterms:modified xsi:type="dcterms:W3CDTF">2023-02-01T06:33:38Z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