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7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9302196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itchFamily="18" charset="0"/>
                <a:cs typeface="Times New Roman" pitchFamily="18" charset="0"/>
                <a:sym typeface="+mn-ea"/>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972114"/>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16194</TotalTime>
  <Words>549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2701</cp:revision>
  <cp:lastPrinted>2021-07-01T07:38:07Z</cp:lastPrinted>
  <dcterms:created xsi:type="dcterms:W3CDTF">2018-03-27T06:03:00Z</dcterms:created>
  <dcterms:modified xsi:type="dcterms:W3CDTF">2023-02-01T06:33:15Z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