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89" d="100"/>
          <a:sy n="89" d="100"/>
        </p:scale>
        <p:origin x="-139" y="-6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160746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а</a:t>
            </a:r>
            <a:r>
              <a:rPr lang="kk-KZ" altLang="ru-RU" sz="1200" b="1" dirty="0">
                <a:latin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Риддер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754493"/>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2757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01</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ru-RU" altLang="ru-RU" sz="1200" b="1" dirty="0">
                <a:solidFill>
                  <a:prstClr val="black"/>
                </a:solidFill>
                <a:latin typeface="Times New Roman" panose="02020603050405020304" pitchFamily="18" charset="0"/>
                <a:cs typeface="Times New Roman" panose="02020603050405020304" pitchFamily="18" charset="0"/>
              </a:rPr>
              <a:t> 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оңтүстік-шығыстан соғады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ақпанға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a:solidFill>
                  <a:srgbClr val="000000"/>
                </a:solidFill>
                <a:latin typeface="Times New Roman" panose="02020603050405020304" pitchFamily="18" charset="0"/>
                <a:cs typeface="Times New Roman" panose="02020603050405020304" pitchFamily="18" charset="0"/>
                <a:sym typeface="+mn-ea"/>
              </a:rPr>
              <a:t>ақпанн</a:t>
            </a:r>
            <a:r>
              <a:rPr lang="ru-RU" sz="1200" b="1" dirty="0" err="1">
                <a:solidFill>
                  <a:srgbClr val="000000"/>
                </a:solidFill>
                <a:latin typeface="Times New Roman" panose="02020603050405020304" pitchFamily="18" charset="0"/>
                <a:cs typeface="Times New Roman" panose="02020603050405020304" pitchFamily="18" charset="0"/>
                <a:sym typeface="+mn-ea"/>
              </a:rPr>
              <a:t>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15-17°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47970" y="238065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ақпанда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a:solidFill>
                  <a:srgbClr val="000000"/>
                </a:solidFill>
                <a:latin typeface="Times New Roman" panose="02020603050405020304" pitchFamily="18" charset="0"/>
                <a:cs typeface="Times New Roman" panose="02020603050405020304" pitchFamily="18" charset="0"/>
              </a:rPr>
              <a:t> М.М</a:t>
            </a:r>
            <a:r>
              <a:rPr lang="ru-RU" altLang="ru-RU" sz="1400" b="1" i="1" dirty="0" smtClean="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110289795"/>
              </p:ext>
            </p:extLst>
          </p:nvPr>
        </p:nvGraphicFramePr>
        <p:xfrm>
          <a:off x="5093687" y="51571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17860</TotalTime>
  <Words>559</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2651</cp:revision>
  <cp:lastPrinted>2021-07-01T03:56:27Z</cp:lastPrinted>
  <dcterms:created xsi:type="dcterms:W3CDTF">2018-03-27T06:03:00Z</dcterms:created>
  <dcterms:modified xsi:type="dcterms:W3CDTF">2023-02-01T07:08:47Z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