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1992"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83475156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№32</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a:t>
                      </a:r>
                      <a:r>
                        <a:rPr lang="kk-KZ" altLang="zh-CN" sz="1200" b="1" i="1" baseline="0" dirty="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326096856"/>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870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1021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39233">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000" b="0" i="0" u="none" strike="noStrike" dirty="0">
                          <a:solidFill>
                            <a:srgbClr val="000000"/>
                          </a:solidFill>
                          <a:effectLst/>
                          <a:latin typeface="Times New Roman" panose="02020603050405020304" pitchFamily="18" charset="0"/>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984735355"/>
              </p:ext>
            </p:extLst>
          </p:nvPr>
        </p:nvGraphicFramePr>
        <p:xfrm>
          <a:off x="4973638" y="6453336"/>
          <a:ext cx="4787899" cy="344008"/>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29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өнеркәсіптік</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ұйымдардың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аумақтарындағы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146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ақпанға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492990"/>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түнде қатты, күндіз жауын-шашын (көбіне жаңбыр).</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Кей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уақытта тұман, көктайғақ.</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оңтүстік-батысқа ауысып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ақпанға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ақпан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03 </a:t>
            </a:r>
            <a:r>
              <a:rPr lang="ru-RU" altLang="ru-RU" sz="1200" b="1" dirty="0" err="1"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 (жаңбыр, </a:t>
            </a:r>
            <a:r>
              <a:rPr lang="kk-KZ" sz="1200" smtClean="0">
                <a:solidFill>
                  <a:srgbClr val="000000"/>
                </a:solidFill>
                <a:latin typeface="Times New Roman" panose="02020603050405020304" pitchFamily="18" charset="0"/>
                <a:cs typeface="Times New Roman" panose="02020603050405020304" pitchFamily="18" charset="0"/>
                <a:sym typeface="+mn-ea"/>
              </a:rPr>
              <a:t>қар</a:t>
            </a:r>
            <a:r>
              <a:rPr lang="kk-KZ" sz="1200" smtClean="0">
                <a:solidFill>
                  <a:srgbClr val="000000"/>
                </a:solidFill>
                <a:latin typeface="Times New Roman" panose="02020603050405020304" pitchFamily="18" charset="0"/>
                <a:cs typeface="Times New Roman" panose="02020603050405020304" pitchFamily="18" charset="0"/>
                <a:sym typeface="+mn-ea"/>
              </a:rPr>
              <a:t>), көктайғақ.</a:t>
            </a:r>
            <a:r>
              <a:rPr lang="ru-RU" sz="1200" smtClean="0">
                <a:solidFill>
                  <a:srgbClr val="000000"/>
                </a:solidFill>
                <a:latin typeface="Times New Roman" panose="02020603050405020304" pitchFamily="18" charset="0"/>
                <a:cs typeface="Times New Roman" panose="02020603050405020304" pitchFamily="18" charset="0"/>
                <a:sym typeface="+mn-ea"/>
              </a:rPr>
              <a:t> </a:t>
            </a:r>
            <a:r>
              <a:rPr lang="ru-RU" sz="1200" dirty="0">
                <a:solidFill>
                  <a:srgbClr val="000000"/>
                </a:solidFill>
                <a:latin typeface="Times New Roman" panose="02020603050405020304" pitchFamily="18" charset="0"/>
                <a:cs typeface="Times New Roman" panose="02020603050405020304" pitchFamily="18" charset="0"/>
                <a:sym typeface="+mn-ea"/>
              </a:rPr>
              <a:t>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оңтүстік-батысқа ауысып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0-2 </a:t>
            </a:r>
            <a:r>
              <a:rPr lang="ru-RU" sz="1200" dirty="0" err="1">
                <a:solidFill>
                  <a:srgbClr val="000000"/>
                </a:solidFill>
                <a:latin typeface="Times New Roman" panose="02020603050405020304" pitchFamily="18" charset="0"/>
                <a:cs typeface="Times New Roman" panose="02020603050405020304" pitchFamily="18" charset="0"/>
                <a:sym typeface="+mn-ea"/>
              </a:rPr>
              <a:t>аяз</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ақпан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ақпанға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ыдырауына</a:t>
            </a:r>
            <a:r>
              <a:rPr lang="ru-RU" sz="1200" dirty="0">
                <a:solidFill>
                  <a:schemeClr val="tx1"/>
                </a:solidFill>
                <a:latin typeface="Times New Roman" pitchFamily="18" charset="0"/>
                <a:cs typeface="Times New Roman" pitchFamily="18" charset="0"/>
              </a:rPr>
              <a:t> ықпал 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Г./Бақытжан</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14431</TotalTime>
  <Words>572</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2625</cp:revision>
  <cp:lastPrinted>2021-07-01T07:38:07Z</cp:lastPrinted>
  <dcterms:created xsi:type="dcterms:W3CDTF">2018-03-27T06:03:00Z</dcterms:created>
  <dcterms:modified xsi:type="dcterms:W3CDTF">2023-02-01T06:44:05Z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