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0" d="100"/>
          <a:sy n="70" d="100"/>
        </p:scale>
        <p:origin x="528"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5015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а</a:t>
            </a:r>
            <a:r>
              <a:rPr lang="kk-KZ" altLang="ru-RU" sz="1200" b="1" dirty="0">
                <a:latin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06495948"/>
              </p:ext>
            </p:extLst>
          </p:nvPr>
        </p:nvGraphicFramePr>
        <p:xfrm>
          <a:off x="4982765" y="3944211"/>
          <a:ext cx="4691064" cy="22619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0853">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5884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80669" y="115888"/>
            <a:ext cx="4808536" cy="2169825"/>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kk-KZ" altLang="ru-RU" sz="1200" b="1" dirty="0" smtClean="0">
                <a:latin typeface="Times New Roman" panose="02020603050405020304" pitchFamily="18" charset="0"/>
                <a:cs typeface="Times New Roman" panose="02020603050405020304" pitchFamily="18" charset="0"/>
              </a:rPr>
              <a:t>ақпан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smtClean="0">
                <a:solidFill>
                  <a:prstClr val="black"/>
                </a:solidFill>
                <a:latin typeface="Times New Roman" panose="02020603050405020304" pitchFamily="18" charset="0"/>
                <a:cs typeface="Times New Roman" panose="02020603050405020304" pitchFamily="18" charset="0"/>
              </a:rPr>
              <a:t>ақпанның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Жел шығыстан, оңтүстік-шығыстан соғады 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12-14°, күндіз 7-9° 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03 ақпанға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ақпанның</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21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ақпанн</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15-17°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09244" y="23202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kk-KZ" sz="1200" dirty="0">
                <a:solidFill>
                  <a:prstClr val="black"/>
                </a:solidFill>
                <a:latin typeface="Times New Roman" panose="02020603050405020304" pitchFamily="18" charset="0"/>
                <a:cs typeface="Times New Roman" panose="02020603050405020304" pitchFamily="18" charset="0"/>
              </a:rPr>
              <a:t>а</a:t>
            </a:r>
            <a:r>
              <a:rPr lang="kk-KZ" sz="1200" dirty="0" smtClean="0">
                <a:solidFill>
                  <a:prstClr val="black"/>
                </a:solidFill>
                <a:latin typeface="Times New Roman" panose="02020603050405020304" pitchFamily="18" charset="0"/>
                <a:cs typeface="Times New Roman" panose="02020603050405020304" pitchFamily="18" charset="0"/>
              </a:rPr>
              <a:t>қпанда </a:t>
            </a:r>
            <a:r>
              <a:rPr lang="kk-KZ" sz="1200" dirty="0">
                <a:solidFill>
                  <a:prstClr val="black"/>
                </a:solidFill>
                <a:latin typeface="Times New Roman" panose="02020603050405020304" pitchFamily="18" charset="0"/>
                <a:cs typeface="Times New Roman" panose="02020603050405020304" pitchFamily="18" charset="0"/>
              </a:rPr>
              <a:t>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p>
        </p:txBody>
      </p:sp>
      <p:sp>
        <p:nvSpPr>
          <p:cNvPr id="23" name="TextBox 13"/>
          <p:cNvSpPr txBox="1"/>
          <p:nvPr/>
        </p:nvSpPr>
        <p:spPr>
          <a:xfrm>
            <a:off x="4993660"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a:solidFill>
                  <a:srgbClr val="000000"/>
                </a:solidFill>
                <a:latin typeface="Times New Roman" panose="02020603050405020304" pitchFamily="18" charset="0"/>
                <a:cs typeface="Times New Roman" panose="02020603050405020304" pitchFamily="18" charset="0"/>
              </a:rPr>
              <a:t>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19775</TotalTime>
  <Words>608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2813</cp:revision>
  <cp:lastPrinted>2021-07-01T03:56:27Z</cp:lastPrinted>
  <dcterms:created xsi:type="dcterms:W3CDTF">2018-03-27T06:03:00Z</dcterms:created>
  <dcterms:modified xsi:type="dcterms:W3CDTF">2023-02-01T07:04:10Z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