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2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978276"/>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2</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17-19,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 ақпанға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2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Солтүстік-шығыс</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желі</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градус </a:t>
            </a:r>
            <a:r>
              <a:rPr lang="ru-RU" sz="1200" dirty="0" err="1" smtClean="0">
                <a:latin typeface="Times New Roman" pitchFamily="18" charset="0"/>
                <a:cs typeface="Times New Roman" pitchFamily="18" charset="0"/>
              </a:rPr>
              <a:t>аяз</a:t>
            </a:r>
            <a:r>
              <a:rPr lang="ru-RU" sz="1200" dirty="0" smtClean="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көтеріңкі</a:t>
            </a:r>
            <a:r>
              <a:rPr lang="kk-KZ" altLang="en-US" sz="1200" dirty="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күтілуде.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18219902"/>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Михайлова Е. </a:t>
            </a:r>
            <a:r>
              <a:rPr lang="ru-RU" altLang="ru-RU" sz="1200" b="1" i="1" smtClean="0">
                <a:solidFill>
                  <a:srgbClr val="000000"/>
                </a:solidFill>
                <a:latin typeface="Times New Roman" panose="02020603050405020304" pitchFamily="18" charset="0"/>
                <a:cs typeface="Times New Roman" panose="02020603050405020304" pitchFamily="18" charset="0"/>
              </a:rPr>
              <a:t>В</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15999</TotalTime>
  <Words>487</Words>
  <Application>Microsoft Office PowerPoint</Application>
  <PresentationFormat>Лист A4 (210x297 мм)</PresentationFormat>
  <Paragraphs>84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2708</cp:revision>
  <cp:lastPrinted>2021-07-01T07:38:07Z</cp:lastPrinted>
  <dcterms:created xsi:type="dcterms:W3CDTF">2018-03-27T06:03:00Z</dcterms:created>
  <dcterms:modified xsi:type="dcterms:W3CDTF">2023-02-01T06:12:33Z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