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6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0596676"/>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smtClean="0">
                          <a:latin typeface="Times New Roman" panose="02020603050405020304" pitchFamily="18" charset="0"/>
                          <a:cs typeface="Times New Roman" panose="02020603050405020304" pitchFamily="18" charset="0"/>
                        </a:rPr>
                        <a:t> ШЖШ</a:t>
                      </a:r>
                      <a:endParaRPr lang="ru-RU" altLang="en-US" sz="700" i="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ақпан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4816921" y="301248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204864"/>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chemeClr val="tx1"/>
                </a:solidFill>
                <a:latin typeface="Times New Roman" pitchFamily="18" charset="0"/>
                <a:cs typeface="Times New Roman" pitchFamily="18" charset="0"/>
                <a:sym typeface="+mn-ea"/>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53862282"/>
              </p:ext>
            </p:extLst>
          </p:nvPr>
        </p:nvGraphicFramePr>
        <p:xfrm>
          <a:off x="4923876" y="3861048"/>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rPr>
                        <a:t>0,</a:t>
                      </a: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a:t>
                      </a: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15773</TotalTime>
  <Words>562</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2021-07-01T03:56:27Z</cp:lastPrinted>
  <dcterms:created xsi:type="dcterms:W3CDTF">2018-03-27T06:03:00Z</dcterms:created>
  <dcterms:modified xsi:type="dcterms:W3CDTF">2023-02-01T06:06:58Z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