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2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4997542"/>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4592176"/>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0,016</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2450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0,490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0,342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0,045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0,713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1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smtClean="0">
                <a:latin typeface="Times New Roman" panose="02020603050405020304" pitchFamily="18" charset="0"/>
                <a:cs typeface="Times New Roman" panose="02020603050405020304" pitchFamily="18" charset="0"/>
              </a:rPr>
              <a:t>02</a:t>
            </a:r>
            <a:r>
              <a:rPr lang="en-US"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01 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kk-KZ" altLang="ru-RU" sz="1100" b="1" dirty="0">
                <a:solidFill>
                  <a:srgbClr val="000000"/>
                </a:solidFill>
                <a:latin typeface="Times New Roman" panose="02020603050405020304" pitchFamily="18" charset="0"/>
                <a:cs typeface="Times New Roman" panose="02020603050405020304" pitchFamily="18" charset="0"/>
              </a:rPr>
              <a:t>2</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Таңертең тұман </a:t>
            </a:r>
            <a:r>
              <a:rPr lang="kk-KZ" sz="1100" dirty="0" smtClean="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оңтүстік-шығысқа ауыспалы,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3-8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6-8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2</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kk-KZ" sz="1100" b="1" dirty="0">
                <a:solidFill>
                  <a:srgbClr val="000000"/>
                </a:solidFill>
                <a:latin typeface="Times New Roman" panose="02020603050405020304" pitchFamily="18" charset="0"/>
                <a:cs typeface="Times New Roman" panose="02020603050405020304" pitchFamily="18" charset="0"/>
              </a:rPr>
              <a:t>3</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күші </a:t>
            </a:r>
            <a:r>
              <a:rPr lang="kk-KZ" sz="1100" smtClean="0">
                <a:solidFill>
                  <a:prstClr val="black"/>
                </a:solidFill>
                <a:latin typeface="Times New Roman" pitchFamily="18" charset="0"/>
                <a:cs typeface="Times New Roman" pitchFamily="18" charset="0"/>
              </a:rPr>
              <a:t>3-8</a:t>
            </a:r>
            <a:r>
              <a:rPr lang="kk-KZ" sz="110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1-3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19150</TotalTime>
  <Words>578</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2637</cp:revision>
  <cp:lastPrinted>2021-07-01T07:38:07Z</cp:lastPrinted>
  <dcterms:created xsi:type="dcterms:W3CDTF">2018-03-27T06:03:00Z</dcterms:created>
  <dcterms:modified xsi:type="dcterms:W3CDTF">2023-02-01T06:44:30Z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