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1" d="100"/>
          <a:sy n="91" d="100"/>
        </p:scale>
        <p:origin x="102"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027675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ақпан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7856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 </a:t>
            </a:r>
            <a:r>
              <a:rPr lang="ru-RU" altLang="ru-RU" sz="1200" b="1" dirty="0" err="1">
                <a:latin typeface="Times New Roman" panose="02020603050405020304" pitchFamily="18" charset="0"/>
                <a:cs typeface="Times New Roman" panose="02020603050405020304"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1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2-7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18-20, күндіз 6-8 аяз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 ақпанға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2 </a:t>
            </a:r>
            <a:r>
              <a:rPr lang="ru-RU" altLang="ru-RU" sz="1200" b="1" dirty="0" err="1">
                <a:latin typeface="Times New Roman" panose="02020603050405020304" pitchFamily="18" charset="0"/>
                <a:cs typeface="Times New Roman" panose="02020603050405020304" pitchFamily="18" charset="0"/>
              </a:rPr>
              <a:t>ақпанның</a:t>
            </a:r>
            <a:r>
              <a:rPr lang="ru-RU" altLang="ru-RU" sz="1200" b="1" dirty="0">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a:t>
            </a:r>
            <a:r>
              <a:rPr lang="kk-KZ" sz="1200" b="1" dirty="0">
                <a:solidFill>
                  <a:srgbClr val="000000"/>
                </a:solidFill>
                <a:latin typeface="Times New Roman" panose="02020603050405020304" pitchFamily="18" charset="0"/>
                <a:cs typeface="Times New Roman" panose="02020603050405020304" pitchFamily="18" charset="0"/>
              </a:rPr>
              <a:t> ақпанның </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5-10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21-23 аяз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6162468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0.738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0.427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1561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1.165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ақпандағы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70063" y="3624467"/>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13875</TotalTime>
  <Words>561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2518</cp:revision>
  <cp:lastPrinted>2021-07-01T07:38:07Z</cp:lastPrinted>
  <dcterms:created xsi:type="dcterms:W3CDTF">2018-03-27T06:03:00Z</dcterms:created>
  <dcterms:modified xsi:type="dcterms:W3CDTF">2023-02-01T06:50:59Z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