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0" d="100"/>
          <a:sy n="70" d="100"/>
        </p:scale>
        <p:origin x="528"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0731714"/>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004584607"/>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2635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а</a:t>
            </a:r>
            <a:r>
              <a:rPr lang="kk-KZ" altLang="ru-RU" sz="1200" b="1" dirty="0">
                <a:latin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808525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02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01</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ru-RU" altLang="ru-RU" sz="1200" b="1" dirty="0">
                <a:solidFill>
                  <a:prstClr val="black"/>
                </a:solidFill>
                <a:latin typeface="Times New Roman" panose="02020603050405020304" pitchFamily="18" charset="0"/>
                <a:cs typeface="Times New Roman" panose="02020603050405020304" pitchFamily="18" charset="0"/>
              </a:rPr>
              <a:t> 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smtClean="0">
                <a:solidFill>
                  <a:prstClr val="black"/>
                </a:solidFill>
                <a:latin typeface="Times New Roman" panose="02020603050405020304" pitchFamily="18" charset="0"/>
                <a:cs typeface="Times New Roman" panose="02020603050405020304" pitchFamily="18" charset="0"/>
              </a:rPr>
              <a:t>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lvl="0" algn="just"/>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ақпанн</a:t>
            </a:r>
            <a:r>
              <a:rPr lang="ru-RU" sz="1200" b="1" dirty="0" err="1">
                <a:solidFill>
                  <a:srgbClr val="000000"/>
                </a:solidFill>
                <a:latin typeface="Times New Roman" panose="02020603050405020304" pitchFamily="18" charset="0"/>
                <a:cs typeface="Times New Roman" panose="02020603050405020304" pitchFamily="18" charset="0"/>
                <a:sym typeface="+mn-ea"/>
              </a:rPr>
              <a:t>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29871" y="325810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59631" y="217768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ақпанда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17939</TotalTime>
  <Words>567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2718</cp:revision>
  <cp:lastPrinted>2021-07-01T03:56:27Z</cp:lastPrinted>
  <dcterms:created xsi:type="dcterms:W3CDTF">2018-03-27T06:03:00Z</dcterms:created>
  <dcterms:modified xsi:type="dcterms:W3CDTF">2023-02-01T07:06:17Z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