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ақпан</a:t>
                      </a:r>
                      <a:endParaRPr lang="kk-KZ" altLang="zh-CN" sz="1200" b="1" i="1" baseline="0"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48529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01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02</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 жауын-шашынсыз. </a:t>
            </a:r>
            <a:r>
              <a:rPr lang="kk-KZ" sz="1200" dirty="0" smtClean="0">
                <a:latin typeface="Times New Roman" pitchFamily="18" charset="0"/>
                <a:cs typeface="Times New Roman" pitchFamily="18" charset="0"/>
              </a:rPr>
              <a:t>Шығыстан жел </a:t>
            </a:r>
            <a:r>
              <a:rPr lang="kk-KZ" sz="1200" dirty="0"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8-13 </a:t>
            </a:r>
            <a:r>
              <a:rPr lang="kk-KZ" sz="1200" dirty="0" smtClean="0">
                <a:latin typeface="Times New Roman" pitchFamily="18" charset="0"/>
                <a:cs typeface="Times New Roman" pitchFamily="18" charset="0"/>
              </a:rPr>
              <a:t>градус аяз болады.</a:t>
            </a: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03 </a:t>
            </a:r>
            <a:r>
              <a:rPr lang="kk-KZ" sz="1200" b="1" dirty="0" smtClean="0">
                <a:solidFill>
                  <a:srgbClr val="000000"/>
                </a:solidFill>
                <a:latin typeface="Times New Roman" pitchFamily="18" charset="0"/>
                <a:cs typeface="Times New Roman" pitchFamily="18" charset="0"/>
              </a:rPr>
              <a:t>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02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03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 жауын-шашынсыз. Шығыстан, оңтүстік-шығыстан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2-7 м/с. </a:t>
            </a:r>
            <a:r>
              <a:rPr lang="kk-KZ" sz="1200" dirty="0" smtClean="0">
                <a:latin typeface="Times New Roman" pitchFamily="18" charset="0"/>
                <a:cs typeface="Times New Roman" pitchFamily="18" charset="0"/>
              </a:rPr>
              <a:t>Ауа температурасы түнде 19-21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230782290"/>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62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0,123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2453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0,491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0,517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191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0,478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ru-RU" sz="1200" dirty="0" err="1" smtClean="0">
                <a:solidFill>
                  <a:schemeClr val="tx1"/>
                </a:solidFill>
                <a:latin typeface="Times New Roman" panose="02020603050405020304" pitchFamily="18" charset="0"/>
                <a:cs typeface="Times New Roman" panose="02020603050405020304" pitchFamily="18" charset="0"/>
              </a:rPr>
              <a:t>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ыдыра</a:t>
            </a:r>
            <a:r>
              <a:rPr lang="ru-RU" sz="1200" b="1" dirty="0" err="1" smtClean="0">
                <a:solidFill>
                  <a:schemeClr val="tx1"/>
                </a:solidFill>
                <a:latin typeface="Times New Roman" panose="02020603050405020304" pitchFamily="18" charset="0"/>
                <a:cs typeface="Times New Roman" panose="02020603050405020304" pitchFamily="18" charset="0"/>
              </a:rPr>
              <a:t>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smtClean="0">
                <a:solidFill>
                  <a:srgbClr val="000000"/>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Тарасенко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Л.И./</a:t>
            </a:r>
            <a:r>
              <a:rPr lang="kk-KZ" altLang="ru-RU" sz="1200" b="1" i="1"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14167</TotalTime>
  <Words>522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2725</cp:revision>
  <cp:lastPrinted>2021-07-01T07:38:07Z</cp:lastPrinted>
  <dcterms:created xsi:type="dcterms:W3CDTF">2018-03-27T06:03:00Z</dcterms:created>
  <dcterms:modified xsi:type="dcterms:W3CDTF">2023-02-01T06:27:37Z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