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91" d="100"/>
          <a:sy n="91" d="100"/>
        </p:scale>
        <p:origin x="-2784" y="-5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февраля 2023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3304914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февраля 2023 г.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февраля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южный, юго-восточный 2-7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днем 10-12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03 февраля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indent="269875" algn="just"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юго-восточный 2-7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Новиков 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А/</a:t>
            </a:r>
            <a:r>
              <a:rPr lang="ru-RU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Смирнягина Ю.Ю.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13558</TotalTime>
  <Words>578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2619</cp:revision>
  <cp:lastPrinted>2021-07-01T03:56:27Z</cp:lastPrinted>
  <dcterms:created xsi:type="dcterms:W3CDTF">2018-03-27T06:03:00Z</dcterms:created>
  <dcterms:modified xsi:type="dcterms:W3CDTF">2023-02-01T07:27:20Z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