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528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93588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1591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08561" y="3091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18473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2021-07-01T03:56:27Z</cp:lastPrinted>
  <dcterms:created xsi:type="dcterms:W3CDTF">2018-03-27T06:03:00Z</dcterms:created>
  <dcterms:modified xsi:type="dcterms:W3CDTF">2023-02-01T07:05:14Z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