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5-10 м/с. Температура воздуха ночью 8-10 мороза, днем 2-4 тепла.</a:t>
            </a: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02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03 февраля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5-7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02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5948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14351</TotalTime>
  <Words>535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2879</cp:revision>
  <cp:lastPrinted>2021-07-01T03:56:27Z</cp:lastPrinted>
  <dcterms:created xsi:type="dcterms:W3CDTF">2018-03-27T06:03:00Z</dcterms:created>
  <dcterms:modified xsi:type="dcterms:W3CDTF">2023-02-01T06:30:36Z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