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1" d="100"/>
          <a:sy n="91" d="100"/>
        </p:scale>
        <p:origin x="102" y="2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98806081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 февраля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по 09 ч. 2 февраля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2-7 м/с. Температура воздуха ночью 18-20, днем 6-8 мороза.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 февраля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по 09 ч. 3 февраля 2023 г.</a:t>
            </a:r>
          </a:p>
          <a:p>
            <a:pPr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21-23 мороза.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 февраля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7709061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118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0.738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128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0.427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1561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0.312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1.165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276999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830997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14683</TotalTime>
  <Words>603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2539</cp:revision>
  <cp:lastPrinted>2021-07-01T03:56:27Z</cp:lastPrinted>
  <dcterms:created xsi:type="dcterms:W3CDTF">2018-03-27T06:03:00Z</dcterms:created>
  <dcterms:modified xsi:type="dcterms:W3CDTF">2023-02-01T06:51:01Z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