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114" d="100"/>
          <a:sy n="114" d="100"/>
        </p:scale>
        <p:origin x="-192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1721B10-8CF3-4742-B569-D4C907F8997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12876725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C486E-1877-4103-B16A-0661221EAB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7F2D7-6EE3-429A-8660-448AC14281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8CDC4-C96B-44F5-BBA5-42A244E47C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D4DEC-3495-46CB-8055-AC0C23E1A2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8E561-50AC-41ED-9E47-EC4F29333C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DD0CC-FEBD-4C64-99AC-08A0EB24A2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12900-9383-4698-B9CF-F5A31BAE69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004AE-E3CF-46B1-A615-23F4AF5046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FE3EE-411C-4697-8F20-14F116919A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11647-722F-4627-A8F0-29DC224B2A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A9E55-3C0B-41CF-A5EE-A9927D81B8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ED874AF-FF63-4396-992A-4312338A9A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err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01 февраля 2023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</a:rPr>
              <a:t>0</a:t>
            </a:r>
            <a:r>
              <a:rPr lang="ru-RU" altLang="ru-RU" b="1" dirty="0" smtClean="0">
                <a:solidFill>
                  <a:schemeClr val="tx1"/>
                </a:solidFill>
              </a:rPr>
              <a:t>1 февраля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</a:rPr>
              <a:t>02</a:t>
            </a:r>
            <a:r>
              <a:rPr lang="ru-RU" altLang="ru-RU" b="1" dirty="0" smtClean="0">
                <a:solidFill>
                  <a:schemeClr val="tx1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Увеличение облачности, в конце дня осадки (дождь, снег). Ночью и утром туман. Ветер 2-7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3-5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мороза, 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6-8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тепла. </a:t>
            </a:r>
            <a:endParaRPr lang="ru-RU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b="1" dirty="0">
                <a:solidFill>
                  <a:schemeClr val="tx1"/>
                </a:solidFill>
              </a:rPr>
              <a:t>февраля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>
              <a:buFont typeface="Arial" charset="0"/>
              <a:buNone/>
            </a:pPr>
            <a:r>
              <a:rPr lang="kk-KZ" dirty="0" smtClean="0">
                <a:solidFill>
                  <a:schemeClr val="tx1"/>
                </a:solidFill>
              </a:rPr>
              <a:t>Облачно, временами осадки (дождь, мокрый снег)</a:t>
            </a:r>
            <a:r>
              <a:rPr lang="ru-RU" altLang="ru-RU" dirty="0" smtClean="0">
                <a:solidFill>
                  <a:schemeClr val="tx1"/>
                </a:solidFill>
              </a:rPr>
              <a:t>. Ночью и утром туман. </a:t>
            </a:r>
            <a:r>
              <a:rPr lang="kk-KZ" altLang="ru-RU" dirty="0" smtClean="0">
                <a:solidFill>
                  <a:schemeClr val="tx1"/>
                </a:solidFill>
              </a:rPr>
              <a:t>Ветер юго-западный 2-7 </a:t>
            </a:r>
            <a:r>
              <a:rPr lang="kk-KZ" alt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altLang="ru-RU" dirty="0" smtClean="0">
                <a:solidFill>
                  <a:schemeClr val="tx1"/>
                </a:solidFill>
              </a:rPr>
              <a:t>0-2 </a:t>
            </a:r>
            <a:r>
              <a:rPr lang="kk-KZ" altLang="ru-RU" dirty="0">
                <a:solidFill>
                  <a:schemeClr val="tx1"/>
                </a:solidFill>
              </a:rPr>
              <a:t>мороза.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02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февраля метеорологические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 smtClean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03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февраля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на 01 февраля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6775036"/>
              </p:ext>
            </p:extLst>
          </p:nvPr>
        </p:nvGraphicFramePr>
        <p:xfrm>
          <a:off x="4953000" y="4305300"/>
          <a:ext cx="4824413" cy="209962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8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Ибраимов З.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15462</TotalTime>
  <Words>806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3068</cp:revision>
  <cp:lastPrinted>2021-07-01T09:11:30Z</cp:lastPrinted>
  <dcterms:created xsi:type="dcterms:W3CDTF">2018-03-27T06:03:00Z</dcterms:created>
  <dcterms:modified xsi:type="dcterms:W3CDTF">2023-02-01T07:54:38Z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