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1" d="100"/>
          <a:sy n="111" d="100"/>
        </p:scale>
        <p:origin x="-1992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005243637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№32</a:t>
                      </a:r>
                      <a:endParaRPr lang="kk-KZ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 февраля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 февраля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021840985"/>
              </p:ext>
            </p:extLst>
          </p:nvPr>
        </p:nvGraphicFramePr>
        <p:xfrm>
          <a:off x="4993576" y="4733142"/>
          <a:ext cx="4691064" cy="16194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1521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817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17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324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17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1817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1021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1817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5205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5299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02 февраля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февраля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Облачно, осадки, ночью и утром сильные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(преимущественно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дождь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). Временами туман, гололед. 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северо-восточный 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 переходом на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юго-западный 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9-14 м/с. Температура воздуха ночью 0-2 мороза, днем 3-5 тепла.</a:t>
            </a: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февраля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02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03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Облачно, осадки (дождь, снег</a:t>
            </a:r>
            <a:r>
              <a:rPr lang="ru-RU" sz="120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), гололед. 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северо-восточный на юго-западный 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9-14 м/с. Температура воздуха ночью 0-2 мороза.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Г./</a:t>
                        </a:r>
                        <a:r>
                          <a:rPr lang="ru-RU" altLang="x-none" sz="800" b="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altLang="x-none" sz="800" b="0" baseline="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Бақытжан </a:t>
                        </a:r>
                        <a:r>
                          <a:rPr lang="ru-RU" altLang="x-none" sz="800" b="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Н.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xmlns="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13939</TotalTime>
  <Words>605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2545</cp:revision>
  <cp:lastPrinted>2021-07-01T03:56:27Z</cp:lastPrinted>
  <dcterms:created xsi:type="dcterms:W3CDTF">2018-03-27T06:03:00Z</dcterms:created>
  <dcterms:modified xsi:type="dcterms:W3CDTF">2023-02-01T06:43:37Z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