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574" y="-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236893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95955" y="115889"/>
            <a:ext cx="4738505" cy="252992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осадки, ночью сильные осадки (дождь, снег). Ночью и утром туман. Ночью гололед.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юго-восточный с переходом на юго-западный 9-14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0-2</a:t>
            </a:r>
            <a:r>
              <a:rPr lang="kk-KZ" sz="1200" dirty="0">
                <a:latin typeface="Times New Roman"/>
                <a:ea typeface="Calibri"/>
              </a:rPr>
              <a:t> мороза,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kk-KZ" sz="1200" dirty="0">
                <a:latin typeface="Times New Roman"/>
                <a:ea typeface="Calibri"/>
              </a:rPr>
              <a:t>8-10 тепла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444657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0,89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14649</TotalTime>
  <Words>584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2949</cp:revision>
  <cp:lastPrinted>2023-02-01T06:34:24Z</cp:lastPrinted>
  <dcterms:created xsi:type="dcterms:W3CDTF">2018-03-27T06:03:00Z</dcterms:created>
  <dcterms:modified xsi:type="dcterms:W3CDTF">2023-02-01T06:35:35Z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