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0" d="100"/>
          <a:sy n="70" d="100"/>
        </p:scale>
        <p:origin x="528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775010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095713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352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3-5°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374278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4953000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67710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17952</TotalTime>
  <Words>589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2624</cp:revision>
  <cp:lastPrinted>2021-10-14T11:15:53Z</cp:lastPrinted>
  <dcterms:created xsi:type="dcterms:W3CDTF">2018-03-27T06:03:00Z</dcterms:created>
  <dcterms:modified xsi:type="dcterms:W3CDTF">2023-02-01T07:07:08Z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