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723268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153567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02 февраля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 м/с. Температура воздуха ночью 23-25, днем 12-14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03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21-23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02 февраля, ночью 03 февраля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повышенный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19836</TotalTime>
  <Words>638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3226</cp:revision>
  <cp:lastPrinted>2021-11-30T05:55:24Z</cp:lastPrinted>
  <dcterms:created xsi:type="dcterms:W3CDTF">2018-03-27T06:03:00Z</dcterms:created>
  <dcterms:modified xsi:type="dcterms:W3CDTF">2023-02-01T05:49:30Z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