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6983542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2356276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осадки (преимущественно дождь). Ветер юго-западный 8-13, днем порывы 17-22 м/с. Температура воздуха ночью 0-2, днем 10-12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сильные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(преимущественно дождь). Ветер юго-западный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17-22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648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2611</cp:revision>
  <cp:lastPrinted>2021-07-01T03:56:27Z</cp:lastPrinted>
  <dcterms:created xsi:type="dcterms:W3CDTF">2018-03-27T06:03:00Z</dcterms:created>
  <dcterms:modified xsi:type="dcterms:W3CDTF">2023-01-31T08:00:51Z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