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292516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639634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01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5-10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22-24,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12-14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02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22-24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01 февраля, ночью 02 февраля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19820</TotalTime>
  <Words>643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3221</cp:revision>
  <cp:lastPrinted>2021-11-30T05:55:24Z</cp:lastPrinted>
  <dcterms:created xsi:type="dcterms:W3CDTF">2018-03-27T06:03:00Z</dcterms:created>
  <dcterms:modified xsi:type="dcterms:W3CDTF">2023-01-31T06:22:00Z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