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5319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9600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16269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2023-01-31T05:53:54Z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