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1721B10-8CF3-4742-B569-D4C907F8997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C486E-1877-4103-B16A-0661221EAB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7F2D7-6EE3-429A-8660-448AC14281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8CDC4-C96B-44F5-BBA5-42A244E47C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D4DEC-3495-46CB-8055-AC0C23E1A2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8E561-50AC-41ED-9E47-EC4F29333C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DD0CC-FEBD-4C64-99AC-08A0EB24A2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12900-9383-4698-B9CF-F5A31BAE69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004AE-E3CF-46B1-A615-23F4AF5046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FE3EE-411C-4697-8F20-14F116919A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11647-722F-4627-A8F0-29DC224B2A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A9E55-3C0B-41CF-A5EE-A9927D81B8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ED874AF-FF63-4396-992A-4312338A9A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31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31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01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4-6 мороза, днем 3-5 тепла. </a:t>
            </a: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02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02 февраля</a:t>
            </a: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осадки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5-7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01, ночью 02 февраля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31</a:t>
            </a:r>
            <a:r>
              <a:rPr lang="ru-RU" altLang="ru-RU" b="1">
                <a:cs typeface="Times New Roman" pitchFamily="18" charset="0"/>
              </a:rPr>
              <a:t> 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478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Аманкулова С.Л. / 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15453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3064</cp:revision>
  <cp:lastPrinted>2021-07-01T09:11:30Z</cp:lastPrinted>
  <dcterms:created xsi:type="dcterms:W3CDTF">2018-03-27T06:03:00Z</dcterms:created>
  <dcterms:modified xsi:type="dcterms:W3CDTF">2023-01-31T06:52:14Z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